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32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1519C-42BB-204E-ADD8-ADB08D79A6BF}" v="89" dt="2022-06-20T18:12:34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MICCIO" userId="fab10001-0565-43e8-824b-9bdb64c5b8c9" providerId="ADAL" clId="{07F1519C-42BB-204E-ADD8-ADB08D79A6BF}"/>
    <pc:docChg chg="undo redo custSel modSld">
      <pc:chgData name="Michele MICCIO" userId="fab10001-0565-43e8-824b-9bdb64c5b8c9" providerId="ADAL" clId="{07F1519C-42BB-204E-ADD8-ADB08D79A6BF}" dt="2022-06-20T18:15:27.092" v="271" actId="403"/>
      <pc:docMkLst>
        <pc:docMk/>
      </pc:docMkLst>
      <pc:sldChg chg="addSp delSp modSp mod">
        <pc:chgData name="Michele MICCIO" userId="fab10001-0565-43e8-824b-9bdb64c5b8c9" providerId="ADAL" clId="{07F1519C-42BB-204E-ADD8-ADB08D79A6BF}" dt="2022-06-20T18:15:27.092" v="271" actId="403"/>
        <pc:sldMkLst>
          <pc:docMk/>
          <pc:sldMk cId="3904999709" sldId="432"/>
        </pc:sldMkLst>
        <pc:spChg chg="mod">
          <ac:chgData name="Michele MICCIO" userId="fab10001-0565-43e8-824b-9bdb64c5b8c9" providerId="ADAL" clId="{07F1519C-42BB-204E-ADD8-ADB08D79A6BF}" dt="2022-06-20T18:15:27.092" v="271" actId="403"/>
          <ac:spMkLst>
            <pc:docMk/>
            <pc:sldMk cId="3904999709" sldId="432"/>
            <ac:spMk id="2" creationId="{A0122D4D-E1C7-4963-A341-69FB867E0534}"/>
          </ac:spMkLst>
        </pc:spChg>
        <pc:spChg chg="mod">
          <ac:chgData name="Michele MICCIO" userId="fab10001-0565-43e8-824b-9bdb64c5b8c9" providerId="ADAL" clId="{07F1519C-42BB-204E-ADD8-ADB08D79A6BF}" dt="2022-06-17T11:51:29.976" v="51" actId="1076"/>
          <ac:spMkLst>
            <pc:docMk/>
            <pc:sldMk cId="3904999709" sldId="432"/>
            <ac:spMk id="4" creationId="{74042513-F973-4F37-8B02-159BD8870394}"/>
          </ac:spMkLst>
        </pc:spChg>
        <pc:spChg chg="del">
          <ac:chgData name="Michele MICCIO" userId="fab10001-0565-43e8-824b-9bdb64c5b8c9" providerId="ADAL" clId="{07F1519C-42BB-204E-ADD8-ADB08D79A6BF}" dt="2022-06-17T11:50:21.793" v="18" actId="21"/>
          <ac:spMkLst>
            <pc:docMk/>
            <pc:sldMk cId="3904999709" sldId="432"/>
            <ac:spMk id="5" creationId="{942368BE-DC2D-A641-9CDD-7B4CF42BCF84}"/>
          </ac:spMkLst>
        </pc:spChg>
        <pc:spChg chg="mod">
          <ac:chgData name="Michele MICCIO" userId="fab10001-0565-43e8-824b-9bdb64c5b8c9" providerId="ADAL" clId="{07F1519C-42BB-204E-ADD8-ADB08D79A6BF}" dt="2022-06-20T18:14:29.041" v="270" actId="1036"/>
          <ac:spMkLst>
            <pc:docMk/>
            <pc:sldMk cId="3904999709" sldId="432"/>
            <ac:spMk id="6" creationId="{D96986AC-4001-4D40-8B28-189DF0B538BC}"/>
          </ac:spMkLst>
        </pc:spChg>
        <pc:spChg chg="mod">
          <ac:chgData name="Michele MICCIO" userId="fab10001-0565-43e8-824b-9bdb64c5b8c9" providerId="ADAL" clId="{07F1519C-42BB-204E-ADD8-ADB08D79A6BF}" dt="2022-06-20T18:14:14.080" v="262" actId="552"/>
          <ac:spMkLst>
            <pc:docMk/>
            <pc:sldMk cId="3904999709" sldId="432"/>
            <ac:spMk id="7" creationId="{59D53169-C0A7-487E-9BFA-D0BA0E9A8917}"/>
          </ac:spMkLst>
        </pc:spChg>
        <pc:spChg chg="del mod">
          <ac:chgData name="Michele MICCIO" userId="fab10001-0565-43e8-824b-9bdb64c5b8c9" providerId="ADAL" clId="{07F1519C-42BB-204E-ADD8-ADB08D79A6BF}" dt="2022-06-17T11:53:20.472" v="66" actId="478"/>
          <ac:spMkLst>
            <pc:docMk/>
            <pc:sldMk cId="3904999709" sldId="432"/>
            <ac:spMk id="10" creationId="{819490AD-D99B-499E-8F38-5EAA8A72DB36}"/>
          </ac:spMkLst>
        </pc:spChg>
        <pc:spChg chg="mod">
          <ac:chgData name="Michele MICCIO" userId="fab10001-0565-43e8-824b-9bdb64c5b8c9" providerId="ADAL" clId="{07F1519C-42BB-204E-ADD8-ADB08D79A6BF}" dt="2022-06-17T11:54:20.495" v="75" actId="58"/>
          <ac:spMkLst>
            <pc:docMk/>
            <pc:sldMk cId="3904999709" sldId="432"/>
            <ac:spMk id="11" creationId="{2F2069BD-9CFB-469D-8B25-C3804F114E65}"/>
          </ac:spMkLst>
        </pc:spChg>
        <pc:spChg chg="add mod">
          <ac:chgData name="Michele MICCIO" userId="fab10001-0565-43e8-824b-9bdb64c5b8c9" providerId="ADAL" clId="{07F1519C-42BB-204E-ADD8-ADB08D79A6BF}" dt="2022-06-17T12:00:55.814" v="181" actId="11"/>
          <ac:spMkLst>
            <pc:docMk/>
            <pc:sldMk cId="3904999709" sldId="432"/>
            <ac:spMk id="13" creationId="{AEE1D527-98BE-1D8A-DF1E-863B35373485}"/>
          </ac:spMkLst>
        </pc:spChg>
        <pc:spChg chg="add mod">
          <ac:chgData name="Michele MICCIO" userId="fab10001-0565-43e8-824b-9bdb64c5b8c9" providerId="ADAL" clId="{07F1519C-42BB-204E-ADD8-ADB08D79A6BF}" dt="2022-06-20T18:14:14.080" v="262" actId="552"/>
          <ac:spMkLst>
            <pc:docMk/>
            <pc:sldMk cId="3904999709" sldId="432"/>
            <ac:spMk id="14" creationId="{AD817F60-A062-3F37-FFA2-7C404846E015}"/>
          </ac:spMkLst>
        </pc:spChg>
        <pc:spChg chg="mod">
          <ac:chgData name="Michele MICCIO" userId="fab10001-0565-43e8-824b-9bdb64c5b8c9" providerId="ADAL" clId="{07F1519C-42BB-204E-ADD8-ADB08D79A6BF}" dt="2022-06-20T18:14:29.041" v="270" actId="1036"/>
          <ac:spMkLst>
            <pc:docMk/>
            <pc:sldMk cId="3904999709" sldId="432"/>
            <ac:spMk id="17" creationId="{68BF6A93-9D64-4321-A002-4331F73119A7}"/>
          </ac:spMkLst>
        </pc:spChg>
        <pc:picChg chg="del">
          <ac:chgData name="Michele MICCIO" userId="fab10001-0565-43e8-824b-9bdb64c5b8c9" providerId="ADAL" clId="{07F1519C-42BB-204E-ADD8-ADB08D79A6BF}" dt="2022-06-17T11:50:21.793" v="18" actId="21"/>
          <ac:picMkLst>
            <pc:docMk/>
            <pc:sldMk cId="3904999709" sldId="432"/>
            <ac:picMk id="3" creationId="{1F096FDE-BCEC-4991-A0B0-906D6AA1BFF6}"/>
          </ac:picMkLst>
        </pc:picChg>
        <pc:picChg chg="add mod modCrop">
          <ac:chgData name="Michele MICCIO" userId="fab10001-0565-43e8-824b-9bdb64c5b8c9" providerId="ADAL" clId="{07F1519C-42BB-204E-ADD8-ADB08D79A6BF}" dt="2022-06-20T18:13:56.799" v="261" actId="1076"/>
          <ac:picMkLst>
            <pc:docMk/>
            <pc:sldMk cId="3904999709" sldId="432"/>
            <ac:picMk id="12" creationId="{43B75A20-AEB3-E2AF-6511-A57B2CAF433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24BC7-70DE-4F6C-8D86-05B4B0F0AC08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D970E-543D-419D-B89A-6E508B3C1B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118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9612A-04AE-4A0F-9F77-FBBF93C71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19F7E20-6582-4388-94FD-D6891F0C2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D1BC33-5963-4DF8-9F69-62DA897BB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7F72EA-D7F6-4B93-ABD2-573C8E51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3AD81D-31C1-4A58-90E6-88C961B8D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4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17A54-DE31-4F14-B9B0-2DAE91F80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8484FE-3172-439E-90FA-068D1F079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949C1E-3E8B-4A6B-AE46-F45AD011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F91C64-FFF3-4CCF-BB30-10C4C589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9C1087-B355-4605-9A8D-67D7FDF9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78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53B7316-CE02-401D-820C-8DB019958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F34D5B9-96E4-4858-9B6A-810B542A1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0676BD-E817-4EFB-9DA7-54F8F360C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A68C29-FB43-4468-A03E-3A3826AD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4E71BE-92FE-4769-866C-8DEC9B918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04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BFE27-8F8D-4F1E-A128-1112BE295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853304-44A0-4DB4-AC1B-D2D385D32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A9D58E-AE28-4172-B01E-D0884EF13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AEB17B-0D3A-437B-930C-062C9A4D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9632F3-A40D-4045-90ED-7317E78C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54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49559F-F7B4-4E80-8F2C-7511F2753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BA44D8-4748-40A5-93A6-A39572605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8D347-4F6E-4EC5-9F96-5873C2F3F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5B4A75-C421-4BFC-A5DD-006269B44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07CB64-23F2-4C97-B83C-DEFBC170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9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BD471-16E1-4C7E-9670-8985520D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AFE592-AE99-4458-B8AA-48620D2ED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F62B7E-928D-4165-A600-5AAFEDD34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45409B-14B5-48CC-AFB4-B7B4F8FFC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5D60C4-2A79-45C4-8F6F-16DE32A2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CE8A73-0BB0-44A6-9D8B-615B474D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12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044642-773A-4DDB-922B-4473177F6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892143-ED6A-429C-88E7-10C7400E8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821CD4-2516-4A04-ACB3-4198FE3D5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1E8368E-2F0D-47AF-B462-48F5936DB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C3771EC-5AE2-441C-B81F-1C90E2BC4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DBC29B5-493A-4958-A8B6-CDE83EC2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87A38A1-A7EA-427F-B124-FC9413B1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DDBFB8A-EC38-442B-821D-18E3B59F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87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4373E3-CC40-4423-8A1F-7EB5A927A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8594894-F34F-4B66-AAD9-FDC47656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7750E97-75FD-4B14-AD21-7E511356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C73054-E836-4112-8689-A7C563D22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28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3CBE91D-A8C3-4354-BA5E-62483758B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900CAC3-879C-4988-BD5E-04E2F5E6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C997141-FAA9-4191-B81E-16C8394F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93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97AD2B-1220-4E80-90C5-B218AA574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C507C5-C3E6-4EF6-A445-268C38D9A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A0226D-1E8A-48EF-8C15-081F504AD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DC51E81-2BB7-439A-B7CE-CF511C4CE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E19E20-7E2B-41DA-8E6B-A71C1ED2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209B8A-D31E-4576-8DE4-03209524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04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FA7CFC-65F2-4234-A29B-AA33B688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7C6067E-E62F-4BCB-9A19-7D11267D2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FB4684-927D-4153-B5E7-02DEDD3EF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8EF445-E605-431F-B18F-18A27DC4D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7981ED-5B11-4A4E-85C8-4196CDFA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68907B-2CAC-4FC0-8393-6ACD2BA31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7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BB46F43-CC50-4B43-9917-00CE90D0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A8D555-2968-4A74-826F-6D0566DA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FB2D26-4B78-4CDF-B5B3-2B7E98B95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DFF8-CB02-4436-93BF-D3A3D4B05830}" type="datetimeFigureOut">
              <a:rPr lang="it-IT" smtClean="0"/>
              <a:t>20/06/22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FCDD7C-9F33-40E8-AAC2-1524EFB7D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168917-6447-4ED1-84E9-B3040ED78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C3D22-91DD-4033-8B48-044FC84657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74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4042513-F973-4F37-8B02-159BD8870394}"/>
              </a:ext>
            </a:extLst>
          </p:cNvPr>
          <p:cNvSpPr txBox="1"/>
          <p:nvPr/>
        </p:nvSpPr>
        <p:spPr>
          <a:xfrm>
            <a:off x="106504" y="99244"/>
            <a:ext cx="3351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Pressure </a:t>
            </a:r>
            <a:r>
              <a:rPr lang="it-IT" b="1" dirty="0" err="1">
                <a:solidFill>
                  <a:srgbClr val="FF0000"/>
                </a:solidFill>
              </a:rPr>
              <a:t>measurements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dirty="0" err="1">
                <a:solidFill>
                  <a:srgbClr val="FF0000"/>
                </a:solidFill>
              </a:rPr>
              <a:t>Written</a:t>
            </a:r>
            <a:r>
              <a:rPr lang="it-IT" dirty="0">
                <a:solidFill>
                  <a:srgbClr val="FF0000"/>
                </a:solidFill>
              </a:rPr>
              <a:t> test No.1 of April 9, 2021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2F2069BD-9CFB-469D-8B25-C3804F114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5713" y="254337"/>
            <a:ext cx="4862921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latin typeface="Arial Unicode MS"/>
              </a:rPr>
              <a:t>a</a:t>
            </a:r>
            <a:r>
              <a:rPr lang="it-IT" altLang="it-IT" sz="1200" b="1" dirty="0">
                <a:latin typeface="Arial Unicode MS"/>
              </a:rPr>
              <a:t>) In base allo schizzo in figura, quali variabili di processo vengono effettivamente misurate nel serbatoio (TEMPERATURA, PRESSIONE, PORTATA, LIVELLO)</a:t>
            </a:r>
            <a:r>
              <a:rPr lang="it-IT" altLang="it-IT" sz="1200" b="1" dirty="0"/>
              <a:t> ❓</a:t>
            </a:r>
            <a:endParaRPr lang="it-IT" altLang="it-IT" sz="1200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Di seguito puoi presumere che </a:t>
            </a:r>
            <a:r>
              <a:rPr lang="it-IT" altLang="it-IT" sz="1200" dirty="0" err="1">
                <a:latin typeface="Arial Unicode MS"/>
              </a:rPr>
              <a:t>H</a:t>
            </a:r>
            <a:r>
              <a:rPr lang="it-IT" altLang="it-IT" sz="1200" baseline="-25000" dirty="0" err="1">
                <a:latin typeface="Arial Unicode MS"/>
              </a:rPr>
              <a:t>roof</a:t>
            </a:r>
            <a:r>
              <a:rPr lang="it-IT" altLang="it-IT" sz="1200" dirty="0">
                <a:latin typeface="Arial Unicode MS"/>
              </a:rPr>
              <a:t> (altezza totale del serbatoio)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è pari a 15.0 m,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• il serbatoio contiene stirene liquido (gravità specifica 0.909)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• un sensore di pressione (P</a:t>
            </a:r>
            <a:r>
              <a:rPr kumimoji="0" lang="it-IT" altLang="it-IT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1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nella parte inferiore in fase liquida e un altro sensore di pressione (P</a:t>
            </a:r>
            <a:r>
              <a:rPr kumimoji="0" lang="it-IT" altLang="it-IT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3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in fase gassosa sopra il liquido consentono di determinare il livello del liquido nel serbatoio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  b) Determinare la pressione relativa P</a:t>
            </a:r>
            <a:r>
              <a:rPr kumimoji="0" lang="it-IT" altLang="it-IT" sz="12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1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quando il serbatoio è pieno di stirene</a:t>
            </a:r>
            <a:endParaRPr kumimoji="0" lang="it-IT" altLang="it-IT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122D4D-E1C7-4963-A341-69FB867E0534}"/>
              </a:ext>
            </a:extLst>
          </p:cNvPr>
          <p:cNvSpPr txBox="1"/>
          <p:nvPr/>
        </p:nvSpPr>
        <p:spPr>
          <a:xfrm>
            <a:off x="6995215" y="2742168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C00000"/>
                </a:solidFill>
              </a:rPr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D96986AC-4001-4D40-8B28-189DF0B538BC}"/>
                  </a:ext>
                </a:extLst>
              </p:cNvPr>
              <p:cNvSpPr txBox="1"/>
              <p:nvPr/>
            </p:nvSpPr>
            <p:spPr>
              <a:xfrm flipH="1">
                <a:off x="6995215" y="5854790"/>
                <a:ext cx="4937235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𝑠𝑡𝑦𝑟𝑒𝑛𝑒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it-IT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en-US" baseline="-25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roof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it-IT" dirty="0"/>
                        <m:t>909</m:t>
                      </m:r>
                      <m:r>
                        <a:rPr lang="it-IT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it-IT" dirty="0"/>
                        <m:t>9.81</m:t>
                      </m:r>
                      <m:r>
                        <a:rPr lang="it-IT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it-IT" dirty="0"/>
                        <m:t>15 = 134 </m:t>
                      </m:r>
                      <m:r>
                        <m:rPr>
                          <m:nor/>
                        </m:rPr>
                        <a:rPr lang="it-IT" dirty="0"/>
                        <m:t>kPa</m:t>
                      </m:r>
                    </m:oMath>
                  </m:oMathPara>
                </a14:m>
                <a:endParaRPr lang="it-IT" baseline="30000" dirty="0"/>
              </a:p>
            </p:txBody>
          </p:sp>
        </mc:Choice>
        <mc:Fallback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D96986AC-4001-4D40-8B28-189DF0B53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995215" y="5854790"/>
                <a:ext cx="4937235" cy="391261"/>
              </a:xfrm>
              <a:prstGeom prst="rect">
                <a:avLst/>
              </a:prstGeom>
              <a:blipFill>
                <a:blip r:embed="rId2"/>
                <a:stretch>
                  <a:fillRect t="-3030" b="-90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68BF6A93-9D64-4321-A002-4331F73119A7}"/>
                  </a:ext>
                </a:extLst>
              </p:cNvPr>
              <p:cNvSpPr txBox="1"/>
              <p:nvPr/>
            </p:nvSpPr>
            <p:spPr>
              <a:xfrm>
                <a:off x="6995215" y="4860097"/>
                <a:ext cx="5399234" cy="9027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𝑠𝑡𝑦𝑟𝑒𝑛𝑒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==</m:t>
                      </m:r>
                      <m:r>
                        <a:rPr lang="it-I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0.909∙</m:t>
                      </m:r>
                      <m:r>
                        <m:rPr>
                          <m:nor/>
                        </m:rPr>
                        <a:rPr lang="it-IT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1000 </m:t>
                      </m:r>
                      <m:r>
                        <m:rPr>
                          <m:nor/>
                        </m:rPr>
                        <a:rPr lang="it-IT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  <m:r>
                        <m:rPr>
                          <m:nor/>
                        </m:rPr>
                        <a:rPr lang="it-IT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nor/>
                        </m:rPr>
                        <a:rPr lang="it-IT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it-IT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it-IT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it-IT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water</m:t>
                      </m:r>
                      <m:r>
                        <a:rPr lang="it-IT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it-IT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it-IT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909</m:t>
                      </m:r>
                      <m:r>
                        <m:rPr>
                          <m:nor/>
                        </m:rPr>
                        <a:rPr lang="it-IT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it-IT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  <m:r>
                        <m:rPr>
                          <m:nor/>
                        </m:rPr>
                        <a:rPr lang="it-IT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nor/>
                        </m:rPr>
                        <a:rPr lang="it-IT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it-IT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3 </m:t>
                      </m:r>
                      <m:r>
                        <m:rPr>
                          <m:nor/>
                        </m:rPr>
                        <a:rPr lang="it-IT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it-IT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styrene</m:t>
                      </m:r>
                      <m:r>
                        <m:rPr>
                          <m:nor/>
                        </m:rPr>
                        <a:rPr lang="it-IT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68BF6A93-9D64-4321-A002-4331F7311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15" y="4860097"/>
                <a:ext cx="5399234" cy="902748"/>
              </a:xfrm>
              <a:prstGeom prst="rect">
                <a:avLst/>
              </a:prstGeom>
              <a:blipFill>
                <a:blip r:embed="rId3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9D53169-C0A7-487E-9BFA-D0BA0E9A8917}"/>
                  </a:ext>
                </a:extLst>
              </p:cNvPr>
              <p:cNvSpPr txBox="1"/>
              <p:nvPr/>
            </p:nvSpPr>
            <p:spPr>
              <a:xfrm>
                <a:off x="6995215" y="4046790"/>
                <a:ext cx="2818585" cy="7673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1600" b="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9D53169-C0A7-487E-9BFA-D0BA0E9A8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215" y="4046790"/>
                <a:ext cx="2818585" cy="767390"/>
              </a:xfrm>
              <a:prstGeom prst="rect">
                <a:avLst/>
              </a:prstGeom>
              <a:blipFill>
                <a:blip r:embed="rId4"/>
                <a:stretch>
                  <a:fillRect l="-4955" t="-8065" b="-967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magine 11">
            <a:extLst>
              <a:ext uri="{FF2B5EF4-FFF2-40B4-BE49-F238E27FC236}">
                <a16:creationId xmlns:a16="http://schemas.microsoft.com/office/drawing/2014/main" id="{43B75A20-AEB3-E2AF-6511-A57B2CAF433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6"/>
          <a:stretch/>
        </p:blipFill>
        <p:spPr>
          <a:xfrm>
            <a:off x="99081" y="2992344"/>
            <a:ext cx="6476242" cy="37846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EE1D527-98BE-1D8A-DF1E-863B35373485}"/>
              </a:ext>
            </a:extLst>
          </p:cNvPr>
          <p:cNvSpPr/>
          <p:nvPr/>
        </p:nvSpPr>
        <p:spPr>
          <a:xfrm>
            <a:off x="99081" y="745575"/>
            <a:ext cx="69540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system for the measurement, monitoring and data acquisition of process variables in a large tank of a liquid is shown </a:t>
            </a:r>
            <a:r>
              <a:rPr lang="it-I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sz="1400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figure.</a:t>
            </a:r>
          </a:p>
          <a:p>
            <a:pPr marL="342900" lvl="0" indent="-342900">
              <a:buFont typeface="+mj-lt"/>
              <a:buAutoNum type="alphaLcParenR"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Based on the sketch </a:t>
            </a:r>
            <a:r>
              <a:rPr lang="it-I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sz="1400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figure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which 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process variables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are actually measured in the tank (TEMPERATURE, PRESSURE, FLOW RATE, LEVEL) </a:t>
            </a:r>
            <a:r>
              <a:rPr lang="en-US" sz="1400" dirty="0">
                <a:latin typeface="Apple Color Emoji" pitchFamily="2" charset="0"/>
                <a:ea typeface="Times New Roman" panose="02020603050405020304" pitchFamily="18" charset="0"/>
                <a:cs typeface="Apple Color Emoji" pitchFamily="2" charset="0"/>
              </a:rPr>
              <a:t>❓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In the following, you can assume that 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storage tank is 15.0 m high, that is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14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roof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=15.0 m &gt; H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tank contains liquid styrene (specific gravity 0.909)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pressure sensor (P</a:t>
            </a:r>
            <a:r>
              <a:rPr lang="en-US" sz="1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at the bottom in the liquid phase and another pressure sensor (P</a:t>
            </a:r>
            <a:r>
              <a:rPr lang="en-US" sz="1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in the gas phase above the liquid enable you to determine the level of liquid in the tank 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 startAt="2"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Determine the 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gage pressure P</a:t>
            </a:r>
            <a:r>
              <a:rPr lang="en-US" sz="14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when the tank is full of styrene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D817F60-A062-3F37-FFA2-7C404846E015}"/>
              </a:ext>
            </a:extLst>
          </p:cNvPr>
          <p:cNvSpPr txBox="1"/>
          <p:nvPr/>
        </p:nvSpPr>
        <p:spPr>
          <a:xfrm>
            <a:off x="6995215" y="3073400"/>
            <a:ext cx="45910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</a:t>
            </a:r>
          </a:p>
          <a:p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PRESSURE </a:t>
            </a:r>
          </a:p>
          <a:p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Actually, </a:t>
            </a:r>
            <a:r>
              <a:rPr lang="it-I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sensors P</a:t>
            </a:r>
            <a:r>
              <a:rPr lang="en-US" sz="1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</a:t>
            </a:r>
            <a:r>
              <a:rPr lang="en-US" sz="1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1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measure all a PRESSURE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904999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4f1461-e3e4-4ad9-b521-aa6eb6314bb8">
      <Terms xmlns="http://schemas.microsoft.com/office/infopath/2007/PartnerControls"/>
    </lcf76f155ced4ddcb4097134ff3c332f>
    <TaxCatchAll xmlns="2dfe3b26-42e1-40aa-9236-f32b142e34e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31529345673F45BF41F6FBA4DC80B9" ma:contentTypeVersion="12" ma:contentTypeDescription="Creare un nuovo documento." ma:contentTypeScope="" ma:versionID="28f7de7b978dd1b8ff855025621e0dea">
  <xsd:schema xmlns:xsd="http://www.w3.org/2001/XMLSchema" xmlns:xs="http://www.w3.org/2001/XMLSchema" xmlns:p="http://schemas.microsoft.com/office/2006/metadata/properties" xmlns:ns2="d54f1461-e3e4-4ad9-b521-aa6eb6314bb8" xmlns:ns3="2dfe3b26-42e1-40aa-9236-f32b142e34ee" targetNamespace="http://schemas.microsoft.com/office/2006/metadata/properties" ma:root="true" ma:fieldsID="3808a1b89610490b9c55b2f2d76d71ba" ns2:_="" ns3:_="">
    <xsd:import namespace="d54f1461-e3e4-4ad9-b521-aa6eb6314bb8"/>
    <xsd:import namespace="2dfe3b26-42e1-40aa-9236-f32b142e34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f1461-e3e4-4ad9-b521-aa6eb6314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Tag immagine" ma:readOnly="false" ma:fieldId="{5cf76f15-5ced-4ddc-b409-7134ff3c332f}" ma:taxonomyMulti="true" ma:sspId="15f82a6a-8e37-4253-84f4-d1f37f6741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e3b26-42e1-40aa-9236-f32b142e34e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8931cd1-7387-426e-b021-f953ce79a540}" ma:internalName="TaxCatchAll" ma:showField="CatchAllData" ma:web="2dfe3b26-42e1-40aa-9236-f32b142e34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51CF81-5AC2-4F10-898A-393B64C56BAC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e686949f-8809-4c0d-a2c3-589bcaffed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A188378-046A-4B17-B70A-E581B664124F}"/>
</file>

<file path=customXml/itemProps3.xml><?xml version="1.0" encoding="utf-8"?>
<ds:datastoreItem xmlns:ds="http://schemas.openxmlformats.org/officeDocument/2006/customXml" ds:itemID="{C01C83C8-34F1-4D64-BA64-A3C1E5E126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316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1" baseType="lpstr">
      <vt:lpstr>Arial Unicode MS</vt:lpstr>
      <vt:lpstr>Apple Color Emoji</vt:lpstr>
      <vt:lpstr>Arial</vt:lpstr>
      <vt:lpstr>Calibri</vt:lpstr>
      <vt:lpstr>Calibri Light</vt:lpstr>
      <vt:lpstr>Cambria Math</vt:lpstr>
      <vt:lpstr>Comic Sans MS</vt:lpstr>
      <vt:lpstr>Symbol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MICHELA FRAGANZA (mfraganza@unisa.it)</dc:creator>
  <cp:lastModifiedBy>Michele MICCIO</cp:lastModifiedBy>
  <cp:revision>28</cp:revision>
  <dcterms:created xsi:type="dcterms:W3CDTF">2021-04-07T11:07:54Z</dcterms:created>
  <dcterms:modified xsi:type="dcterms:W3CDTF">2022-06-20T18:15:37Z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0x0101005631529345673F45BF41F6FBA4DC80B9</vt:lpwstr>
  </property>
  <property fmtid="{D5CDD505-2E9C-101B-9397-08002B2CF9AE}" pid="3" name="Order">
    <vt:r8>33000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ComplianceAssetId">
    <vt:lpwstr/>
  </property>
</Properties>
</file>