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media/audio1.bin" ContentType="audio/unknown"/>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handoutMasterIdLst>
    <p:handoutMasterId r:id="rId112"/>
  </p:handoutMasterIdLst>
  <p:sldIdLst>
    <p:sldId id="291" r:id="rId2"/>
    <p:sldId id="292" r:id="rId3"/>
    <p:sldId id="293" r:id="rId4"/>
    <p:sldId id="408" r:id="rId5"/>
    <p:sldId id="562" r:id="rId6"/>
    <p:sldId id="446" r:id="rId7"/>
    <p:sldId id="566" r:id="rId8"/>
    <p:sldId id="563" r:id="rId9"/>
    <p:sldId id="565" r:id="rId10"/>
    <p:sldId id="295" r:id="rId11"/>
    <p:sldId id="296" r:id="rId12"/>
    <p:sldId id="297" r:id="rId13"/>
    <p:sldId id="298" r:id="rId14"/>
    <p:sldId id="552" r:id="rId15"/>
    <p:sldId id="300" r:id="rId16"/>
    <p:sldId id="301" r:id="rId17"/>
    <p:sldId id="524" r:id="rId18"/>
    <p:sldId id="525" r:id="rId19"/>
    <p:sldId id="504" r:id="rId20"/>
    <p:sldId id="316" r:id="rId21"/>
    <p:sldId id="510" r:id="rId22"/>
    <p:sldId id="497" r:id="rId23"/>
    <p:sldId id="498" r:id="rId24"/>
    <p:sldId id="499" r:id="rId25"/>
    <p:sldId id="505" r:id="rId26"/>
    <p:sldId id="501" r:id="rId27"/>
    <p:sldId id="502" r:id="rId28"/>
    <p:sldId id="503" r:id="rId29"/>
    <p:sldId id="318" r:id="rId30"/>
    <p:sldId id="320" r:id="rId31"/>
    <p:sldId id="322" r:id="rId32"/>
    <p:sldId id="325" r:id="rId33"/>
    <p:sldId id="326" r:id="rId34"/>
    <p:sldId id="324" r:id="rId35"/>
    <p:sldId id="537" r:id="rId36"/>
    <p:sldId id="538" r:id="rId37"/>
    <p:sldId id="555" r:id="rId38"/>
    <p:sldId id="554" r:id="rId39"/>
    <p:sldId id="346" r:id="rId40"/>
    <p:sldId id="507" r:id="rId41"/>
    <p:sldId id="530" r:id="rId42"/>
    <p:sldId id="542" r:id="rId43"/>
    <p:sldId id="548" r:id="rId44"/>
    <p:sldId id="351" r:id="rId45"/>
    <p:sldId id="531" r:id="rId46"/>
    <p:sldId id="549" r:id="rId47"/>
    <p:sldId id="357" r:id="rId48"/>
    <p:sldId id="358" r:id="rId49"/>
    <p:sldId id="533" r:id="rId50"/>
    <p:sldId id="553" r:id="rId51"/>
    <p:sldId id="428" r:id="rId52"/>
    <p:sldId id="429" r:id="rId53"/>
    <p:sldId id="534" r:id="rId54"/>
    <p:sldId id="558" r:id="rId55"/>
    <p:sldId id="535" r:id="rId56"/>
    <p:sldId id="536" r:id="rId57"/>
    <p:sldId id="419" r:id="rId58"/>
    <p:sldId id="539" r:id="rId59"/>
    <p:sldId id="540" r:id="rId60"/>
    <p:sldId id="564" r:id="rId61"/>
    <p:sldId id="433" r:id="rId62"/>
    <p:sldId id="492" r:id="rId63"/>
    <p:sldId id="434" r:id="rId64"/>
    <p:sldId id="513" r:id="rId65"/>
    <p:sldId id="551" r:id="rId66"/>
    <p:sldId id="421" r:id="rId67"/>
    <p:sldId id="493" r:id="rId68"/>
    <p:sldId id="559" r:id="rId69"/>
    <p:sldId id="557" r:id="rId70"/>
    <p:sldId id="522" r:id="rId71"/>
    <p:sldId id="424" r:id="rId72"/>
    <p:sldId id="367" r:id="rId73"/>
    <p:sldId id="523" r:id="rId74"/>
    <p:sldId id="373" r:id="rId75"/>
    <p:sldId id="375" r:id="rId76"/>
    <p:sldId id="376" r:id="rId77"/>
    <p:sldId id="439" r:id="rId78"/>
    <p:sldId id="508" r:id="rId79"/>
    <p:sldId id="495" r:id="rId80"/>
    <p:sldId id="384" r:id="rId81"/>
    <p:sldId id="509" r:id="rId82"/>
    <p:sldId id="458" r:id="rId83"/>
    <p:sldId id="460" r:id="rId84"/>
    <p:sldId id="543" r:id="rId85"/>
    <p:sldId id="465" r:id="rId86"/>
    <p:sldId id="466" r:id="rId87"/>
    <p:sldId id="467" r:id="rId88"/>
    <p:sldId id="468" r:id="rId89"/>
    <p:sldId id="469" r:id="rId90"/>
    <p:sldId id="470" r:id="rId91"/>
    <p:sldId id="471" r:id="rId92"/>
    <p:sldId id="472" r:id="rId93"/>
    <p:sldId id="473" r:id="rId94"/>
    <p:sldId id="474" r:id="rId95"/>
    <p:sldId id="475" r:id="rId96"/>
    <p:sldId id="476" r:id="rId97"/>
    <p:sldId id="477" r:id="rId98"/>
    <p:sldId id="478" r:id="rId99"/>
    <p:sldId id="480" r:id="rId100"/>
    <p:sldId id="483" r:id="rId101"/>
    <p:sldId id="486" r:id="rId102"/>
    <p:sldId id="544" r:id="rId103"/>
    <p:sldId id="545" r:id="rId104"/>
    <p:sldId id="546" r:id="rId105"/>
    <p:sldId id="547" r:id="rId106"/>
    <p:sldId id="406" r:id="rId107"/>
    <p:sldId id="407" r:id="rId108"/>
    <p:sldId id="487" r:id="rId109"/>
    <p:sldId id="488" r:id="rId110"/>
  </p:sldIdLst>
  <p:sldSz cx="6858000" cy="9144000" type="screen4x3"/>
  <p:notesSz cx="9926638" cy="6797675"/>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006600"/>
    <a:srgbClr val="663300"/>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1" autoAdjust="0"/>
    <p:restoredTop sz="94622" autoAdjust="0"/>
  </p:normalViewPr>
  <p:slideViewPr>
    <p:cSldViewPr showGuides="1">
      <p:cViewPr varScale="1">
        <p:scale>
          <a:sx n="57" d="100"/>
          <a:sy n="57" d="100"/>
        </p:scale>
        <p:origin x="1728" y="160"/>
      </p:cViewPr>
      <p:guideLst>
        <p:guide orient="horz" pos="2880"/>
        <p:guide pos="2160"/>
      </p:guideLst>
    </p:cSldViewPr>
  </p:slideViewPr>
  <p:notesTextViewPr>
    <p:cViewPr>
      <p:scale>
        <a:sx n="1" d="1"/>
        <a:sy n="1" d="1"/>
      </p:scale>
      <p:origin x="0" y="0"/>
    </p:cViewPr>
  </p:notesTextViewPr>
  <p:sorterViewPr>
    <p:cViewPr>
      <p:scale>
        <a:sx n="176" d="100"/>
        <a:sy n="176" d="100"/>
      </p:scale>
      <p:origin x="0" y="40704"/>
    </p:cViewPr>
  </p:sorterViewPr>
  <p:notesViewPr>
    <p:cSldViewPr showGuides="1">
      <p:cViewPr varScale="1">
        <p:scale>
          <a:sx n="86" d="100"/>
          <a:sy n="86" d="100"/>
        </p:scale>
        <p:origin x="-906" y="-72"/>
      </p:cViewPr>
      <p:guideLst>
        <p:guide orient="horz" pos="2141"/>
        <p:guide pos="3127"/>
      </p:guideLst>
    </p:cSldViewPr>
  </p:notesViewPr>
  <p:gridSpacing cx="360045" cy="36004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image" Target="../media/image9.wmf"/><Relationship Id="rId4"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wmf"/><Relationship Id="rId4"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e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e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5.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0AD17811-E86A-479C-AF7F-9CC7F80D5FE6}"/>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hangingPunct="1">
              <a:spcBef>
                <a:spcPts val="600"/>
              </a:spcBef>
              <a:spcAft>
                <a:spcPts val="600"/>
              </a:spcAft>
              <a:buFont typeface="Times New Roman" pitchFamily="18" charset="0"/>
              <a:buNone/>
              <a:defRPr sz="1200">
                <a:latin typeface="Arial" pitchFamily="34" charset="0"/>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47CEB2E6-A7DB-4CB5-B013-38C56F3D8997}"/>
              </a:ext>
            </a:extLst>
          </p:cNvPr>
          <p:cNvSpPr>
            <a:spLocks noGrp="1"/>
          </p:cNvSpPr>
          <p:nvPr>
            <p:ph type="dt" sz="quarter" idx="1"/>
          </p:nvPr>
        </p:nvSpPr>
        <p:spPr>
          <a:xfrm>
            <a:off x="5622925" y="0"/>
            <a:ext cx="4302125" cy="339725"/>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ts val="600"/>
              </a:spcBef>
              <a:spcAft>
                <a:spcPts val="600"/>
              </a:spcAft>
              <a:buFont typeface="Times New Roman" pitchFamily="18" charset="0"/>
              <a:buNone/>
              <a:defRPr sz="1200">
                <a:latin typeface="Arial" pitchFamily="34" charset="0"/>
                <a:ea typeface="ＭＳ Ｐゴシック" pitchFamily="34" charset="-128"/>
              </a:defRPr>
            </a:lvl1pPr>
          </a:lstStyle>
          <a:p>
            <a:pPr>
              <a:defRPr/>
            </a:pPr>
            <a:fld id="{5A72B215-3933-4704-85AA-771EA8CBA4D1}" type="datetimeFigureOut">
              <a:rPr lang="it-IT" altLang="it-IT"/>
              <a:pPr>
                <a:defRPr/>
              </a:pPr>
              <a:t>02/06/19</a:t>
            </a:fld>
            <a:endParaRPr lang="it-IT" altLang="it-IT"/>
          </a:p>
        </p:txBody>
      </p:sp>
      <p:sp>
        <p:nvSpPr>
          <p:cNvPr id="4" name="Segnaposto piè di pagina 3">
            <a:extLst>
              <a:ext uri="{FF2B5EF4-FFF2-40B4-BE49-F238E27FC236}">
                <a16:creationId xmlns:a16="http://schemas.microsoft.com/office/drawing/2014/main" id="{EC5FF356-2FC5-447F-A084-4FED2A73D573}"/>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hangingPunct="1">
              <a:spcBef>
                <a:spcPts val="600"/>
              </a:spcBef>
              <a:spcAft>
                <a:spcPts val="600"/>
              </a:spcAft>
              <a:buFont typeface="Times New Roman" pitchFamily="18" charset="0"/>
              <a:buNone/>
              <a:defRPr sz="1200">
                <a:latin typeface="Arial" pitchFamily="34" charset="0"/>
                <a:ea typeface="+mn-ea"/>
                <a:cs typeface="+mn-cs"/>
              </a:defRPr>
            </a:lvl1pPr>
          </a:lstStyle>
          <a:p>
            <a:pPr>
              <a:defRPr/>
            </a:pPr>
            <a:endParaRPr lang="it-IT"/>
          </a:p>
        </p:txBody>
      </p:sp>
      <p:sp>
        <p:nvSpPr>
          <p:cNvPr id="5" name="Segnaposto numero diapositiva 4">
            <a:extLst>
              <a:ext uri="{FF2B5EF4-FFF2-40B4-BE49-F238E27FC236}">
                <a16:creationId xmlns:a16="http://schemas.microsoft.com/office/drawing/2014/main" id="{48BEFEE4-DC57-414C-80DB-697BAE85EF25}"/>
              </a:ext>
            </a:extLst>
          </p:cNvPr>
          <p:cNvSpPr>
            <a:spLocks noGrp="1"/>
          </p:cNvSpPr>
          <p:nvPr>
            <p:ph type="sldNum" sz="quarter" idx="3"/>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ts val="600"/>
              </a:spcBef>
              <a:spcAft>
                <a:spcPts val="600"/>
              </a:spcAft>
              <a:buFont typeface="Times New Roman" charset="0"/>
              <a:buNone/>
              <a:defRPr sz="1200">
                <a:latin typeface="Arial" charset="0"/>
                <a:ea typeface="ＭＳ Ｐゴシック" charset="-128"/>
              </a:defRPr>
            </a:lvl1pPr>
          </a:lstStyle>
          <a:p>
            <a:pPr>
              <a:defRPr/>
            </a:pPr>
            <a:fld id="{D1CD857D-BC6D-4A0E-88A9-16C43338CA90}" type="slidenum">
              <a:rPr lang="it-IT" altLang="it-IT"/>
              <a:pPr>
                <a:defRPr/>
              </a:pPr>
              <a:t>‹N›</a:t>
            </a:fld>
            <a:endParaRPr lang="it-IT" altLang="it-IT"/>
          </a:p>
        </p:txBody>
      </p:sp>
    </p:spTree>
    <p:extLst>
      <p:ext uri="{BB962C8B-B14F-4D97-AF65-F5344CB8AC3E}">
        <p14:creationId xmlns:p14="http://schemas.microsoft.com/office/powerpoint/2010/main" val="2486727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0A75115-9FE5-45E0-9159-97915E503A91}"/>
              </a:ext>
            </a:extLst>
          </p:cNvPr>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ltLang="it-IT"/>
          </a:p>
        </p:txBody>
      </p:sp>
      <p:sp>
        <p:nvSpPr>
          <p:cNvPr id="4099" name="Rectangle 3">
            <a:extLst>
              <a:ext uri="{FF2B5EF4-FFF2-40B4-BE49-F238E27FC236}">
                <a16:creationId xmlns:a16="http://schemas.microsoft.com/office/drawing/2014/main" id="{DE5AA35C-7505-498A-BEE5-79F88249BEE5}"/>
              </a:ext>
            </a:extLst>
          </p:cNvPr>
          <p:cNvSpPr>
            <a:spLocks noGrp="1" noChangeArrowheads="1"/>
          </p:cNvSpPr>
          <p:nvPr>
            <p:ph type="dt" idx="1"/>
          </p:nvPr>
        </p:nvSpPr>
        <p:spPr bwMode="auto">
          <a:xfrm>
            <a:off x="5622925"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ltLang="it-IT"/>
          </a:p>
        </p:txBody>
      </p:sp>
      <p:sp>
        <p:nvSpPr>
          <p:cNvPr id="128004" name="Rectangle 4">
            <a:extLst>
              <a:ext uri="{FF2B5EF4-FFF2-40B4-BE49-F238E27FC236}">
                <a16:creationId xmlns:a16="http://schemas.microsoft.com/office/drawing/2014/main" id="{4A3CBE8D-4060-4BE4-A01E-4F6120E95C92}"/>
              </a:ext>
            </a:extLst>
          </p:cNvPr>
          <p:cNvSpPr>
            <a:spLocks noGrp="1" noRot="1" noChangeAspect="1" noChangeArrowheads="1" noTextEdit="1"/>
          </p:cNvSpPr>
          <p:nvPr>
            <p:ph type="sldImg" idx="2"/>
          </p:nvPr>
        </p:nvSpPr>
        <p:spPr bwMode="auto">
          <a:xfrm>
            <a:off x="4006850" y="509588"/>
            <a:ext cx="19129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4101" name="Rectangle 5">
            <a:extLst>
              <a:ext uri="{FF2B5EF4-FFF2-40B4-BE49-F238E27FC236}">
                <a16:creationId xmlns:a16="http://schemas.microsoft.com/office/drawing/2014/main" id="{DBA0B7B4-B644-407D-BF9E-50CEA2EB69B2}"/>
              </a:ext>
            </a:extLst>
          </p:cNvPr>
          <p:cNvSpPr>
            <a:spLocks noGrp="1" noChangeArrowheads="1"/>
          </p:cNvSpPr>
          <p:nvPr>
            <p:ph type="body" sz="quarter" idx="3"/>
          </p:nvPr>
        </p:nvSpPr>
        <p:spPr bwMode="auto">
          <a:xfrm>
            <a:off x="992188" y="3228975"/>
            <a:ext cx="7942262"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29F597E-B81F-47BF-B9D6-41D7A93F9E95}"/>
              </a:ext>
            </a:extLst>
          </p:cNvPr>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ltLang="it-IT"/>
          </a:p>
        </p:txBody>
      </p:sp>
      <p:sp>
        <p:nvSpPr>
          <p:cNvPr id="4103" name="Rectangle 7">
            <a:extLst>
              <a:ext uri="{FF2B5EF4-FFF2-40B4-BE49-F238E27FC236}">
                <a16:creationId xmlns:a16="http://schemas.microsoft.com/office/drawing/2014/main" id="{4F8DA3CC-7A60-41D9-9B5D-F369F0AC67E8}"/>
              </a:ext>
            </a:extLst>
          </p:cNvPr>
          <p:cNvSpPr>
            <a:spLocks noGrp="1" noChangeArrowheads="1"/>
          </p:cNvSpPr>
          <p:nvPr>
            <p:ph type="sldNum" sz="quarter" idx="5"/>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6ED2E1A-D276-46D0-A090-4E28B60BA6D7}" type="slidenum">
              <a:rPr lang="it-IT" altLang="it-IT"/>
              <a:pPr>
                <a:defRPr/>
              </a:pPr>
              <a:t>‹N›</a:t>
            </a:fld>
            <a:endParaRPr lang="it-IT" altLang="it-IT"/>
          </a:p>
        </p:txBody>
      </p:sp>
    </p:spTree>
    <p:extLst>
      <p:ext uri="{BB962C8B-B14F-4D97-AF65-F5344CB8AC3E}">
        <p14:creationId xmlns:p14="http://schemas.microsoft.com/office/powerpoint/2010/main" val="418854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D02F6A67-FD8C-4908-969B-55BD86E8E43A}" type="slidenum">
              <a:rPr lang="it-IT" altLang="it-IT">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1</a:t>
            </a:fld>
            <a:endParaRPr lang="it-IT" altLang="it-IT">
              <a:latin typeface="Times New Roman" panose="02020603050405020304" pitchFamily="18" charset="0"/>
            </a:endParaRPr>
          </a:p>
        </p:txBody>
      </p:sp>
      <p:sp>
        <p:nvSpPr>
          <p:cNvPr id="129027" name="Rectangle 1026">
            <a:extLst>
              <a:ext uri="{FF2B5EF4-FFF2-40B4-BE49-F238E27FC236}">
                <a16:creationId xmlns:a16="http://schemas.microsoft.com/office/drawing/2014/main" id="{F609EF4B-8198-49EC-9E4C-02F2349FAEF2}"/>
              </a:ext>
            </a:extLst>
          </p:cNvPr>
          <p:cNvSpPr>
            <a:spLocks noGrp="1" noRot="1" noChangeAspect="1" noChangeArrowheads="1" noTextEdit="1"/>
          </p:cNvSpPr>
          <p:nvPr>
            <p:ph type="sldImg"/>
          </p:nvPr>
        </p:nvSpPr>
        <p:spPr>
          <a:xfrm>
            <a:off x="4008438" y="509588"/>
            <a:ext cx="1909762" cy="2547937"/>
          </a:xfrm>
          <a:ln/>
        </p:spPr>
      </p:sp>
      <p:sp>
        <p:nvSpPr>
          <p:cNvPr id="129028" name="Rectangle 1027">
            <a:extLst>
              <a:ext uri="{FF2B5EF4-FFF2-40B4-BE49-F238E27FC236}">
                <a16:creationId xmlns:a16="http://schemas.microsoft.com/office/drawing/2014/main" id="{2748E704-8C98-4AEA-AACF-AC763D230143}"/>
              </a:ext>
            </a:extLst>
          </p:cNvPr>
          <p:cNvSpPr>
            <a:spLocks noGrp="1" noChangeArrowheads="1"/>
          </p:cNvSpPr>
          <p:nvPr>
            <p:ph type="body" idx="1"/>
          </p:nvPr>
        </p:nvSpPr>
        <p:spPr>
          <a:xfrm>
            <a:off x="992188" y="3227388"/>
            <a:ext cx="7942262" cy="3060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649FEDD3-53D4-47E4-92CB-BB98974D8F3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3E9FE773-89B1-49B1-B47C-B2EA66EE2A1E}" type="slidenum">
              <a:rPr lang="it-IT" altLang="it-IT" smtClean="0">
                <a:latin typeface="Times New Roman" charset="0"/>
              </a:rPr>
              <a:pPr eaLnBrk="0" hangingPunct="0">
                <a:spcBef>
                  <a:spcPct val="0"/>
                </a:spcBef>
                <a:defRPr/>
              </a:pPr>
              <a:t>10</a:t>
            </a:fld>
            <a:endParaRPr lang="it-IT" altLang="it-IT">
              <a:latin typeface="Times New Roman" charset="0"/>
            </a:endParaRPr>
          </a:p>
        </p:txBody>
      </p:sp>
      <p:sp>
        <p:nvSpPr>
          <p:cNvPr id="134147" name="Rectangle 2">
            <a:extLst>
              <a:ext uri="{FF2B5EF4-FFF2-40B4-BE49-F238E27FC236}">
                <a16:creationId xmlns:a16="http://schemas.microsoft.com/office/drawing/2014/main" id="{0A606D22-8F15-4D15-A661-DAD10C7703E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5611EEC-B616-4391-9E12-547D8724E42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E92BB6E6-16F0-4FFE-97E3-32D35005EFAC}"/>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F5DD851D-A483-40E6-A5F3-B0B5B613602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4F81BB52-BF8D-466E-AC1F-2CC6936DE4AA}"/>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9B621BC6-C445-46E2-A2BF-CE897F45DFB1}" type="slidenum">
              <a:rPr lang="it-IT" altLang="it-IT" smtClean="0">
                <a:latin typeface="Times New Roman" charset="0"/>
              </a:rPr>
              <a:pPr eaLnBrk="0" hangingPunct="0">
                <a:spcBef>
                  <a:spcPct val="0"/>
                </a:spcBef>
                <a:defRPr/>
              </a:pPr>
              <a:t>102</a:t>
            </a:fld>
            <a:endParaRPr lang="it-IT" altLang="it-IT">
              <a:latin typeface="Times New Roman" charset="0"/>
            </a:endParaRPr>
          </a:p>
        </p:txBody>
      </p:sp>
      <p:sp>
        <p:nvSpPr>
          <p:cNvPr id="186371" name="Rectangle 2">
            <a:extLst>
              <a:ext uri="{FF2B5EF4-FFF2-40B4-BE49-F238E27FC236}">
                <a16:creationId xmlns:a16="http://schemas.microsoft.com/office/drawing/2014/main" id="{73D9119F-E17B-4B1F-98D3-9D0266AA0C42}"/>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C2AF76CA-B4D9-4705-8240-A7E2F222553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AF63505-ABBD-4F78-89BB-9A3F04753BC7}"/>
              </a:ext>
            </a:extLst>
          </p:cNvPr>
          <p:cNvSpPr>
            <a:spLocks noGrp="1" noRot="1" noChangeAspect="1"/>
          </p:cNvSpPr>
          <p:nvPr>
            <p:ph type="sldImg"/>
          </p:nvPr>
        </p:nvSpPr>
        <p:spPr/>
      </p:sp>
      <p:sp>
        <p:nvSpPr>
          <p:cNvPr id="250883" name="Segnaposto note 2">
            <a:extLst>
              <a:ext uri="{FF2B5EF4-FFF2-40B4-BE49-F238E27FC236}">
                <a16:creationId xmlns:a16="http://schemas.microsoft.com/office/drawing/2014/main" id="{FD1464D1-DC9C-4AE7-BEAF-5A034D45D504}"/>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dirty="0">
                <a:ea typeface="ＭＳ Ｐゴシック" panose="020B0600070205080204" pitchFamily="34" charset="-128"/>
              </a:rPr>
              <a:t>Vero ANCHE tempo continuo?</a:t>
            </a:r>
          </a:p>
        </p:txBody>
      </p:sp>
      <p:sp>
        <p:nvSpPr>
          <p:cNvPr id="250884" name="Segnaposto numero diapositiva 3">
            <a:extLst>
              <a:ext uri="{FF2B5EF4-FFF2-40B4-BE49-F238E27FC236}">
                <a16:creationId xmlns:a16="http://schemas.microsoft.com/office/drawing/2014/main" id="{264FBD28-6699-4A16-9AD0-6A2749A961EF}"/>
              </a:ext>
            </a:extLst>
          </p:cNvPr>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lgn="r" eaLnBrk="1" hangingPunct="1">
              <a:spcBef>
                <a:spcPts val="600"/>
              </a:spcBef>
              <a:spcAft>
                <a:spcPts val="600"/>
              </a:spcAft>
              <a:buFont typeface="Times New Roman" charset="0"/>
              <a:buNone/>
              <a:defRPr/>
            </a:pPr>
            <a:fld id="{13C8BAE4-D96E-4232-B332-347284222023}" type="slidenum">
              <a:rPr lang="it-IT" altLang="it-IT" smtClean="0"/>
              <a:pPr algn="r" eaLnBrk="1" hangingPunct="1">
                <a:spcBef>
                  <a:spcPts val="600"/>
                </a:spcBef>
                <a:spcAft>
                  <a:spcPts val="600"/>
                </a:spcAft>
                <a:buFont typeface="Times New Roman" charset="0"/>
                <a:buNone/>
                <a:defRPr/>
              </a:pPr>
              <a:t>103</a:t>
            </a:fld>
            <a:endParaRPr lang="it-IT" altLang="it-IT"/>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843203-D1F1-4794-9E1F-7B9445CAEED4}"/>
              </a:ext>
            </a:extLst>
          </p:cNvPr>
          <p:cNvSpPr>
            <a:spLocks noGrp="1" noRot="1" noChangeAspect="1"/>
          </p:cNvSpPr>
          <p:nvPr>
            <p:ph type="sldImg"/>
          </p:nvPr>
        </p:nvSpPr>
        <p:spPr/>
      </p:sp>
      <p:sp>
        <p:nvSpPr>
          <p:cNvPr id="251907" name="Segnaposto note 2">
            <a:extLst>
              <a:ext uri="{FF2B5EF4-FFF2-40B4-BE49-F238E27FC236}">
                <a16:creationId xmlns:a16="http://schemas.microsoft.com/office/drawing/2014/main" id="{B5949AAE-A5F1-4432-A742-44BDCF81AA62}"/>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Arial" charset="0"/>
            </a:endParaRPr>
          </a:p>
        </p:txBody>
      </p:sp>
      <p:sp>
        <p:nvSpPr>
          <p:cNvPr id="251908" name="Segnaposto numero diapositiva 3">
            <a:extLst>
              <a:ext uri="{FF2B5EF4-FFF2-40B4-BE49-F238E27FC236}">
                <a16:creationId xmlns:a16="http://schemas.microsoft.com/office/drawing/2014/main" id="{C4988A25-DF1A-4B2B-9619-136DB36635AA}"/>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EC67690A-ED8C-43EE-BED3-92D30191E946}" type="slidenum">
              <a:rPr lang="it-IT" altLang="it-IT" smtClean="0"/>
              <a:pPr>
                <a:spcBef>
                  <a:spcPct val="0"/>
                </a:spcBef>
                <a:defRPr/>
              </a:pPr>
              <a:t>104</a:t>
            </a:fld>
            <a:endParaRPr lang="it-IT" altLang="it-IT"/>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6600B3-8FFA-45F4-84F0-6693916B92C4}"/>
              </a:ext>
            </a:extLst>
          </p:cNvPr>
          <p:cNvSpPr>
            <a:spLocks noGrp="1" noRot="1" noChangeAspect="1"/>
          </p:cNvSpPr>
          <p:nvPr>
            <p:ph type="sldImg"/>
          </p:nvPr>
        </p:nvSpPr>
        <p:spPr/>
      </p:sp>
      <p:sp>
        <p:nvSpPr>
          <p:cNvPr id="252931" name="Segnaposto note 2">
            <a:extLst>
              <a:ext uri="{FF2B5EF4-FFF2-40B4-BE49-F238E27FC236}">
                <a16:creationId xmlns:a16="http://schemas.microsoft.com/office/drawing/2014/main" id="{7100FA2E-FB50-45F8-8D3F-C5CF5BE6D17A}"/>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252932" name="Segnaposto numero diapositiva 3">
            <a:extLst>
              <a:ext uri="{FF2B5EF4-FFF2-40B4-BE49-F238E27FC236}">
                <a16:creationId xmlns:a16="http://schemas.microsoft.com/office/drawing/2014/main" id="{A75FEA35-D21D-4B25-92EC-B67916041415}"/>
              </a:ext>
            </a:extLst>
          </p:cNvPr>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lgn="r" eaLnBrk="1" hangingPunct="1">
              <a:spcBef>
                <a:spcPts val="600"/>
              </a:spcBef>
              <a:spcAft>
                <a:spcPts val="600"/>
              </a:spcAft>
              <a:buFont typeface="Times New Roman" charset="0"/>
              <a:buNone/>
              <a:defRPr/>
            </a:pPr>
            <a:fld id="{F5D29F66-BCD2-4710-9492-2F7E99860E71}" type="slidenum">
              <a:rPr lang="it-IT" altLang="it-IT" smtClean="0"/>
              <a:pPr algn="r" eaLnBrk="1" hangingPunct="1">
                <a:spcBef>
                  <a:spcPts val="600"/>
                </a:spcBef>
                <a:spcAft>
                  <a:spcPts val="600"/>
                </a:spcAft>
                <a:buFont typeface="Times New Roman" charset="0"/>
                <a:buNone/>
                <a:defRPr/>
              </a:pPr>
              <a:t>105</a:t>
            </a:fld>
            <a:endParaRPr lang="it-IT" altLang="it-IT"/>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5FDA74ED-CC8E-4A10-A775-0A4187BEB2C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BE7072D1-B2E4-41D1-9E4E-563EF56BBA85}" type="slidenum">
              <a:rPr lang="it-IT" altLang="it-IT" smtClean="0">
                <a:latin typeface="Times New Roman" charset="0"/>
              </a:rPr>
              <a:pPr eaLnBrk="0" hangingPunct="0">
                <a:spcBef>
                  <a:spcPct val="0"/>
                </a:spcBef>
                <a:defRPr/>
              </a:pPr>
              <a:t>106</a:t>
            </a:fld>
            <a:endParaRPr lang="it-IT" altLang="it-IT">
              <a:latin typeface="Times New Roman" charset="0"/>
            </a:endParaRPr>
          </a:p>
        </p:txBody>
      </p:sp>
      <p:sp>
        <p:nvSpPr>
          <p:cNvPr id="243715" name="Rectangle 1026">
            <a:extLst>
              <a:ext uri="{FF2B5EF4-FFF2-40B4-BE49-F238E27FC236}">
                <a16:creationId xmlns:a16="http://schemas.microsoft.com/office/drawing/2014/main" id="{3A48F566-C599-4264-B1FC-E49749AA30C7}"/>
              </a:ext>
            </a:extLst>
          </p:cNvPr>
          <p:cNvSpPr>
            <a:spLocks noGrp="1" noRot="1" noChangeAspect="1" noChangeArrowheads="1" noTextEdit="1"/>
          </p:cNvSpPr>
          <p:nvPr>
            <p:ph type="sldImg"/>
          </p:nvPr>
        </p:nvSpPr>
        <p:spPr>
          <a:solidFill>
            <a:srgbClr val="FFFFFF"/>
          </a:solidFill>
          <a:ln/>
        </p:spPr>
      </p:sp>
      <p:sp>
        <p:nvSpPr>
          <p:cNvPr id="243716" name="Rectangle 1027">
            <a:extLst>
              <a:ext uri="{FF2B5EF4-FFF2-40B4-BE49-F238E27FC236}">
                <a16:creationId xmlns:a16="http://schemas.microsoft.com/office/drawing/2014/main" id="{25F01740-D11E-449A-8C85-720D3E87864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16F73758-A5A7-4F93-B009-B08AF245814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F2F5DC50-01AD-4FC7-A560-4CED7803383C}" type="slidenum">
              <a:rPr lang="it-IT" altLang="it-IT" smtClean="0">
                <a:latin typeface="Times New Roman" charset="0"/>
              </a:rPr>
              <a:pPr eaLnBrk="0" hangingPunct="0">
                <a:spcBef>
                  <a:spcPct val="0"/>
                </a:spcBef>
                <a:defRPr/>
              </a:pPr>
              <a:t>107</a:t>
            </a:fld>
            <a:endParaRPr lang="it-IT" altLang="it-IT">
              <a:latin typeface="Times New Roman" charset="0"/>
            </a:endParaRPr>
          </a:p>
        </p:txBody>
      </p:sp>
      <p:sp>
        <p:nvSpPr>
          <p:cNvPr id="244739" name="Rectangle 2">
            <a:extLst>
              <a:ext uri="{FF2B5EF4-FFF2-40B4-BE49-F238E27FC236}">
                <a16:creationId xmlns:a16="http://schemas.microsoft.com/office/drawing/2014/main" id="{5E4CACAF-1C50-4BB1-89D9-19D373108C5C}"/>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C4965AE0-7C5E-4206-8588-F52A30010A7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9FA3676-5A5C-43E1-B866-B0A8C690005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33172217-7C60-46DE-9211-271E951CCDC6}" type="slidenum">
              <a:rPr lang="it-IT" altLang="it-IT" smtClean="0">
                <a:latin typeface="Times New Roman" charset="0"/>
              </a:rPr>
              <a:pPr>
                <a:spcBef>
                  <a:spcPct val="0"/>
                </a:spcBef>
                <a:defRPr/>
              </a:pPr>
              <a:t>108</a:t>
            </a:fld>
            <a:endParaRPr lang="it-IT" altLang="it-IT">
              <a:latin typeface="Times New Roman" charset="0"/>
            </a:endParaRPr>
          </a:p>
        </p:txBody>
      </p:sp>
      <p:sp>
        <p:nvSpPr>
          <p:cNvPr id="22531" name="Rectangle 2">
            <a:extLst>
              <a:ext uri="{FF2B5EF4-FFF2-40B4-BE49-F238E27FC236}">
                <a16:creationId xmlns:a16="http://schemas.microsoft.com/office/drawing/2014/main" id="{E0BDD755-65CA-44D6-9B55-F4BC51040B5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24A69B6-8E4C-40E7-A767-07363D4D03D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9C28901-7BC1-4E95-9178-5716A10990C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422F8B98-2061-40DD-8065-A0078BE9EB06}" type="slidenum">
              <a:rPr lang="it-IT" altLang="it-IT" smtClean="0">
                <a:latin typeface="Times New Roman" charset="0"/>
              </a:rPr>
              <a:pPr>
                <a:spcBef>
                  <a:spcPct val="0"/>
                </a:spcBef>
                <a:defRPr/>
              </a:pPr>
              <a:t>109</a:t>
            </a:fld>
            <a:endParaRPr lang="it-IT" altLang="it-IT">
              <a:latin typeface="Times New Roman" charset="0"/>
            </a:endParaRPr>
          </a:p>
        </p:txBody>
      </p:sp>
      <p:sp>
        <p:nvSpPr>
          <p:cNvPr id="23555" name="Rectangle 2">
            <a:extLst>
              <a:ext uri="{FF2B5EF4-FFF2-40B4-BE49-F238E27FC236}">
                <a16:creationId xmlns:a16="http://schemas.microsoft.com/office/drawing/2014/main" id="{4A063241-BB11-43F8-98E8-6C5EA66DB27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66753E7-144C-401C-83D2-88330556497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4664D366-6BC0-4A03-BA00-F27BD948DD8B}"/>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2D2622D6-1082-4D4E-B973-7632C3238BE9}" type="slidenum">
              <a:rPr lang="it-IT" altLang="it-IT" smtClean="0">
                <a:latin typeface="Times New Roman" charset="0"/>
              </a:rPr>
              <a:pPr eaLnBrk="0" hangingPunct="0">
                <a:spcBef>
                  <a:spcPct val="0"/>
                </a:spcBef>
                <a:defRPr/>
              </a:pPr>
              <a:t>11</a:t>
            </a:fld>
            <a:endParaRPr lang="it-IT" altLang="it-IT">
              <a:latin typeface="Times New Roman" charset="0"/>
            </a:endParaRPr>
          </a:p>
        </p:txBody>
      </p:sp>
      <p:sp>
        <p:nvSpPr>
          <p:cNvPr id="135171" name="Rectangle 2">
            <a:extLst>
              <a:ext uri="{FF2B5EF4-FFF2-40B4-BE49-F238E27FC236}">
                <a16:creationId xmlns:a16="http://schemas.microsoft.com/office/drawing/2014/main" id="{70AA702E-DE82-4D39-B58F-45C838076EE9}"/>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9CC8FF9D-D985-458F-9824-30DB8ABAA92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6CF77C1-8D92-4638-BF53-65A57B3BBD95}"/>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0A51BC3C-82E7-4875-8120-FDEBCFF1A2B6}" type="slidenum">
              <a:rPr lang="it-IT" altLang="it-IT" smtClean="0">
                <a:latin typeface="Times New Roman" charset="0"/>
              </a:rPr>
              <a:pPr eaLnBrk="0" hangingPunct="0">
                <a:spcBef>
                  <a:spcPct val="0"/>
                </a:spcBef>
                <a:defRPr/>
              </a:pPr>
              <a:t>12</a:t>
            </a:fld>
            <a:endParaRPr lang="it-IT" altLang="it-IT">
              <a:latin typeface="Times New Roman" charset="0"/>
            </a:endParaRPr>
          </a:p>
        </p:txBody>
      </p:sp>
      <p:sp>
        <p:nvSpPr>
          <p:cNvPr id="136195" name="Rectangle 2">
            <a:extLst>
              <a:ext uri="{FF2B5EF4-FFF2-40B4-BE49-F238E27FC236}">
                <a16:creationId xmlns:a16="http://schemas.microsoft.com/office/drawing/2014/main" id="{4BEDE9D6-5779-4D72-BD64-45E78592435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42B0D85-4F83-4776-8DDE-6E9FAF95A14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New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535ED50A-9641-4316-9EEE-0D27713496C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2CDE6186-792D-40CD-9B87-C097F8238B07}" type="slidenum">
              <a:rPr lang="it-IT" altLang="it-IT" smtClean="0">
                <a:latin typeface="Times New Roman" charset="0"/>
              </a:rPr>
              <a:pPr eaLnBrk="0" hangingPunct="0">
                <a:spcBef>
                  <a:spcPct val="0"/>
                </a:spcBef>
                <a:defRPr/>
              </a:pPr>
              <a:t>13</a:t>
            </a:fld>
            <a:endParaRPr lang="it-IT" altLang="it-IT">
              <a:latin typeface="Times New Roman" charset="0"/>
            </a:endParaRPr>
          </a:p>
        </p:txBody>
      </p:sp>
      <p:sp>
        <p:nvSpPr>
          <p:cNvPr id="137219" name="Rectangle 2">
            <a:extLst>
              <a:ext uri="{FF2B5EF4-FFF2-40B4-BE49-F238E27FC236}">
                <a16:creationId xmlns:a16="http://schemas.microsoft.com/office/drawing/2014/main" id="{87AEFC9B-3162-4CC9-A518-1FA89DFF6020}"/>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0C7E99B6-B43C-4380-A0E1-3C547301036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207FBA36-743B-426B-8060-92C4F45B268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5B35E384-EEF9-451B-B019-46BBA446CBB4}" type="slidenum">
              <a:rPr lang="it-IT" altLang="it-IT" smtClean="0">
                <a:latin typeface="Times New Roman" charset="0"/>
              </a:rPr>
              <a:pPr eaLnBrk="0" hangingPunct="0">
                <a:spcBef>
                  <a:spcPct val="0"/>
                </a:spcBef>
                <a:defRPr/>
              </a:pPr>
              <a:t>14</a:t>
            </a:fld>
            <a:endParaRPr lang="it-IT" altLang="it-IT">
              <a:latin typeface="Times New Roman" charset="0"/>
            </a:endParaRPr>
          </a:p>
        </p:txBody>
      </p:sp>
      <p:sp>
        <p:nvSpPr>
          <p:cNvPr id="134147" name="Rectangle 2">
            <a:extLst>
              <a:ext uri="{FF2B5EF4-FFF2-40B4-BE49-F238E27FC236}">
                <a16:creationId xmlns:a16="http://schemas.microsoft.com/office/drawing/2014/main" id="{17842D3E-53C6-4513-BB37-E16B335AC54C}"/>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AB53F758-73EA-4AFD-ACC7-60343C2FE1A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0D1499AB-7DE9-46C4-9701-E3A160EE0E3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B4D2E612-E6EE-4278-AAE8-1D1FB809262B}" type="slidenum">
              <a:rPr lang="it-IT" altLang="it-IT" smtClean="0">
                <a:latin typeface="Times New Roman" charset="0"/>
              </a:rPr>
              <a:pPr eaLnBrk="0" hangingPunct="0">
                <a:spcBef>
                  <a:spcPct val="0"/>
                </a:spcBef>
                <a:defRPr/>
              </a:pPr>
              <a:t>15</a:t>
            </a:fld>
            <a:endParaRPr lang="it-IT" altLang="it-IT">
              <a:latin typeface="Times New Roman" charset="0"/>
            </a:endParaRPr>
          </a:p>
        </p:txBody>
      </p:sp>
      <p:sp>
        <p:nvSpPr>
          <p:cNvPr id="139267" name="Rectangle 2">
            <a:extLst>
              <a:ext uri="{FF2B5EF4-FFF2-40B4-BE49-F238E27FC236}">
                <a16:creationId xmlns:a16="http://schemas.microsoft.com/office/drawing/2014/main" id="{B9D1AD6A-847C-4127-A9A6-705212789E0B}"/>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6559AA97-E1AA-448A-BB95-F56B7FD3D17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3B30B465-6A35-48FC-B448-6BF50EDB949B}"/>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D31B0A14-41EB-437A-8E56-EA06650763E6}" type="slidenum">
              <a:rPr lang="it-IT" altLang="it-IT" smtClean="0">
                <a:latin typeface="Times New Roman" charset="0"/>
              </a:rPr>
              <a:pPr eaLnBrk="0" hangingPunct="0">
                <a:spcBef>
                  <a:spcPct val="0"/>
                </a:spcBef>
                <a:defRPr/>
              </a:pPr>
              <a:t>16</a:t>
            </a:fld>
            <a:endParaRPr lang="it-IT" altLang="it-IT">
              <a:latin typeface="Times New Roman" charset="0"/>
            </a:endParaRPr>
          </a:p>
        </p:txBody>
      </p:sp>
      <p:sp>
        <p:nvSpPr>
          <p:cNvPr id="140291" name="Rectangle 2">
            <a:extLst>
              <a:ext uri="{FF2B5EF4-FFF2-40B4-BE49-F238E27FC236}">
                <a16:creationId xmlns:a16="http://schemas.microsoft.com/office/drawing/2014/main" id="{77A61643-1F3D-4FA3-B648-0C08E93C8CC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07FC0252-EBBF-43A1-BF9A-4BCAF4BE2D3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BE6D8E3A-4152-4DF0-A76D-8897C227842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57CB612-0399-4A41-987E-3C8400B73FF1}" type="slidenum">
              <a:rPr lang="it-IT" altLang="it-IT" smtClean="0">
                <a:latin typeface="Times New Roman" charset="0"/>
              </a:rPr>
              <a:pPr eaLnBrk="0" hangingPunct="0">
                <a:spcBef>
                  <a:spcPct val="0"/>
                </a:spcBef>
                <a:defRPr/>
              </a:pPr>
              <a:t>17</a:t>
            </a:fld>
            <a:endParaRPr lang="it-IT" altLang="it-IT">
              <a:latin typeface="Times New Roman" charset="0"/>
            </a:endParaRPr>
          </a:p>
        </p:txBody>
      </p:sp>
      <p:sp>
        <p:nvSpPr>
          <p:cNvPr id="218115" name="Rectangle 2">
            <a:extLst>
              <a:ext uri="{FF2B5EF4-FFF2-40B4-BE49-F238E27FC236}">
                <a16:creationId xmlns:a16="http://schemas.microsoft.com/office/drawing/2014/main" id="{69BEB667-DC8D-4EE9-9665-0CF773AF4F42}"/>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C4617D7F-DF44-412F-BDAD-06A8123FF3A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a:latin typeface="Times New Roman" panose="02020603050405020304" pitchFamily="18" charset="0"/>
                <a:ea typeface="ＭＳ Ｐゴシック" panose="020B0600070205080204" pitchFamily="34" charset="-128"/>
              </a:rPr>
              <a:t>NEW</a:t>
            </a:r>
          </a:p>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4C6DA4CC-7B03-4951-80D0-BE65C1A3530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53A1D590-5E07-473E-846F-0FBD0420CD1A}" type="slidenum">
              <a:rPr lang="it-IT" altLang="it-IT" smtClean="0">
                <a:latin typeface="Times New Roman" charset="0"/>
              </a:rPr>
              <a:pPr eaLnBrk="0" hangingPunct="0">
                <a:spcBef>
                  <a:spcPct val="0"/>
                </a:spcBef>
                <a:defRPr/>
              </a:pPr>
              <a:t>18</a:t>
            </a:fld>
            <a:endParaRPr lang="it-IT" altLang="it-IT">
              <a:latin typeface="Times New Roman" charset="0"/>
            </a:endParaRPr>
          </a:p>
        </p:txBody>
      </p:sp>
      <p:sp>
        <p:nvSpPr>
          <p:cNvPr id="218115" name="Rectangle 2">
            <a:extLst>
              <a:ext uri="{FF2B5EF4-FFF2-40B4-BE49-F238E27FC236}">
                <a16:creationId xmlns:a16="http://schemas.microsoft.com/office/drawing/2014/main" id="{3856B220-7064-4DBF-894F-ED75A89FA4FE}"/>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60CF396E-DF67-4543-983C-02D05B08E5C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a:latin typeface="Times New Roman" panose="02020603050405020304" pitchFamily="18" charset="0"/>
                <a:ea typeface="ＭＳ Ｐゴシック" panose="020B0600070205080204" pitchFamily="34" charset="-128"/>
              </a:rPr>
              <a:t>NEW</a:t>
            </a:r>
          </a:p>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878E9C6-BA91-4F2E-AF37-7E35534158D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520040A-FD33-45EB-B2FF-7D843A63D7FB}" type="slidenum">
              <a:rPr lang="it-IT" altLang="it-IT" smtClean="0">
                <a:latin typeface="Times New Roman" charset="0"/>
              </a:rPr>
              <a:pPr eaLnBrk="0" hangingPunct="0">
                <a:spcBef>
                  <a:spcPct val="0"/>
                </a:spcBef>
                <a:defRPr/>
              </a:pPr>
              <a:t>19</a:t>
            </a:fld>
            <a:endParaRPr lang="it-IT" altLang="it-IT">
              <a:latin typeface="Times New Roman" charset="0"/>
            </a:endParaRPr>
          </a:p>
        </p:txBody>
      </p:sp>
      <p:sp>
        <p:nvSpPr>
          <p:cNvPr id="134147" name="Rectangle 2">
            <a:extLst>
              <a:ext uri="{FF2B5EF4-FFF2-40B4-BE49-F238E27FC236}">
                <a16:creationId xmlns:a16="http://schemas.microsoft.com/office/drawing/2014/main" id="{E0D8205D-8065-4642-A951-5A98B387F183}"/>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88F0AF1B-B07F-44A9-BF65-87F52A86BAC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ED68E35B-1E31-4816-B8AB-D3B013DF3DE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7B51F7EF-BDE5-40CF-9481-AC0C29495EFA}" type="slidenum">
              <a:rPr lang="it-IT" altLang="it-IT" smtClean="0">
                <a:latin typeface="Times New Roman" charset="0"/>
              </a:rPr>
              <a:pPr eaLnBrk="0" hangingPunct="0">
                <a:spcBef>
                  <a:spcPct val="0"/>
                </a:spcBef>
                <a:defRPr/>
              </a:pPr>
              <a:t>2</a:t>
            </a:fld>
            <a:endParaRPr lang="it-IT" altLang="it-IT">
              <a:latin typeface="Times New Roman" charset="0"/>
            </a:endParaRPr>
          </a:p>
        </p:txBody>
      </p:sp>
      <p:sp>
        <p:nvSpPr>
          <p:cNvPr id="130051" name="Rectangle 2">
            <a:extLst>
              <a:ext uri="{FF2B5EF4-FFF2-40B4-BE49-F238E27FC236}">
                <a16:creationId xmlns:a16="http://schemas.microsoft.com/office/drawing/2014/main" id="{8E847AB0-C03F-43DF-AC2B-546F4E43E9D4}"/>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B5B70484-92C0-457C-B383-4D58C7561DE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88A340AC-705A-49B0-A6AC-E1CCDBFDE3A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20C1E0C4-A0FF-4DE0-8848-00A82E393F52}" type="slidenum">
              <a:rPr lang="it-IT" altLang="it-IT" smtClean="0">
                <a:latin typeface="Times New Roman" charset="0"/>
              </a:rPr>
              <a:pPr eaLnBrk="0" hangingPunct="0">
                <a:spcBef>
                  <a:spcPct val="0"/>
                </a:spcBef>
                <a:defRPr/>
              </a:pPr>
              <a:t>20</a:t>
            </a:fld>
            <a:endParaRPr lang="it-IT" altLang="it-IT">
              <a:latin typeface="Times New Roman" charset="0"/>
            </a:endParaRPr>
          </a:p>
        </p:txBody>
      </p:sp>
      <p:sp>
        <p:nvSpPr>
          <p:cNvPr id="155651" name="Rectangle 2">
            <a:extLst>
              <a:ext uri="{FF2B5EF4-FFF2-40B4-BE49-F238E27FC236}">
                <a16:creationId xmlns:a16="http://schemas.microsoft.com/office/drawing/2014/main" id="{4A44876D-5B09-4B46-A8C0-B68707981CAA}"/>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CDCCF983-D6B5-4045-80D0-CA2CFBC749F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8E3E8E88-D4BA-4E5F-BD65-46E14B8CBD4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FBB4848A-93C7-411B-85D2-65AD8C8A056D}" type="slidenum">
              <a:rPr lang="it-IT" altLang="it-IT" smtClean="0">
                <a:latin typeface="Times New Roman" charset="0"/>
              </a:rPr>
              <a:pPr eaLnBrk="0" hangingPunct="0">
                <a:spcBef>
                  <a:spcPct val="0"/>
                </a:spcBef>
                <a:defRPr/>
              </a:pPr>
              <a:t>21</a:t>
            </a:fld>
            <a:endParaRPr lang="it-IT" altLang="it-IT">
              <a:latin typeface="Times New Roman" charset="0"/>
            </a:endParaRPr>
          </a:p>
        </p:txBody>
      </p:sp>
      <p:sp>
        <p:nvSpPr>
          <p:cNvPr id="156675" name="Rectangle 2">
            <a:extLst>
              <a:ext uri="{FF2B5EF4-FFF2-40B4-BE49-F238E27FC236}">
                <a16:creationId xmlns:a16="http://schemas.microsoft.com/office/drawing/2014/main" id="{428ACA6C-2C88-4A5D-B952-64A207EF4824}"/>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38DF2CAD-C444-430E-A150-303A8F5935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65C0B2AA-464B-4610-98C4-82B976B1601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37E722C4-2D01-4E12-9A6E-5DF3128BDAD8}" type="slidenum">
              <a:rPr lang="it-IT" altLang="it-IT" smtClean="0">
                <a:latin typeface="Times New Roman" charset="0"/>
              </a:rPr>
              <a:pPr>
                <a:spcBef>
                  <a:spcPct val="0"/>
                </a:spcBef>
                <a:defRPr/>
              </a:pPr>
              <a:t>22</a:t>
            </a:fld>
            <a:endParaRPr lang="it-IT" altLang="it-IT">
              <a:latin typeface="Times New Roman" charset="0"/>
            </a:endParaRPr>
          </a:p>
        </p:txBody>
      </p:sp>
      <p:sp>
        <p:nvSpPr>
          <p:cNvPr id="132099" name="Rectangle 2">
            <a:extLst>
              <a:ext uri="{FF2B5EF4-FFF2-40B4-BE49-F238E27FC236}">
                <a16:creationId xmlns:a16="http://schemas.microsoft.com/office/drawing/2014/main" id="{75C63E71-E415-4A89-BC95-C0F80A00A66E}"/>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3F41966F-2204-49E7-9807-4DF83D81766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NEW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11C98482-F239-41DF-A23B-57388B409EEA}"/>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68FB92F-16BB-4190-8B40-52BA04E3B1A7}" type="slidenum">
              <a:rPr lang="it-IT" altLang="it-IT" smtClean="0">
                <a:latin typeface="Times New Roman" charset="0"/>
              </a:rPr>
              <a:pPr>
                <a:spcBef>
                  <a:spcPct val="0"/>
                </a:spcBef>
                <a:defRPr/>
              </a:pPr>
              <a:t>23</a:t>
            </a:fld>
            <a:endParaRPr lang="it-IT" altLang="it-IT">
              <a:latin typeface="Times New Roman" charset="0"/>
            </a:endParaRPr>
          </a:p>
        </p:txBody>
      </p:sp>
      <p:sp>
        <p:nvSpPr>
          <p:cNvPr id="133123" name="Rectangle 2">
            <a:extLst>
              <a:ext uri="{FF2B5EF4-FFF2-40B4-BE49-F238E27FC236}">
                <a16:creationId xmlns:a16="http://schemas.microsoft.com/office/drawing/2014/main" id="{61859CA2-69BC-45F2-9E36-CAE83DB30D90}"/>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D143183C-F8E5-4825-98AF-EA7BD2E2BD7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NEW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44536C3-FB20-448D-B1FA-FD15A29BE19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2EFE82B7-580A-4654-BA00-88191BDEB6FD}" type="slidenum">
              <a:rPr lang="it-IT" altLang="it-IT" smtClean="0">
                <a:latin typeface="Times New Roman" charset="0"/>
              </a:rPr>
              <a:pPr>
                <a:spcBef>
                  <a:spcPct val="0"/>
                </a:spcBef>
                <a:defRPr/>
              </a:pPr>
              <a:t>24</a:t>
            </a:fld>
            <a:endParaRPr lang="it-IT" altLang="it-IT">
              <a:latin typeface="Times New Roman" charset="0"/>
            </a:endParaRPr>
          </a:p>
        </p:txBody>
      </p:sp>
      <p:sp>
        <p:nvSpPr>
          <p:cNvPr id="134147" name="Rectangle 2">
            <a:extLst>
              <a:ext uri="{FF2B5EF4-FFF2-40B4-BE49-F238E27FC236}">
                <a16:creationId xmlns:a16="http://schemas.microsoft.com/office/drawing/2014/main" id="{C84EEFBC-E1CF-41C1-BE92-004EB8111619}"/>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557A5765-BA4C-4252-B55D-745C09E73DC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96C9CB49-3A7D-4578-BBD9-DCC1B62742E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BEAE8C54-4C67-4F85-89D1-29E3660C7846}" type="slidenum">
              <a:rPr lang="it-IT" altLang="it-IT" smtClean="0">
                <a:latin typeface="Times New Roman" charset="0"/>
              </a:rPr>
              <a:pPr eaLnBrk="0" hangingPunct="0">
                <a:spcBef>
                  <a:spcPct val="0"/>
                </a:spcBef>
                <a:defRPr/>
              </a:pPr>
              <a:t>25</a:t>
            </a:fld>
            <a:endParaRPr lang="it-IT" altLang="it-IT">
              <a:latin typeface="Times New Roman" charset="0"/>
            </a:endParaRPr>
          </a:p>
        </p:txBody>
      </p:sp>
      <p:sp>
        <p:nvSpPr>
          <p:cNvPr id="134147" name="Rectangle 2">
            <a:extLst>
              <a:ext uri="{FF2B5EF4-FFF2-40B4-BE49-F238E27FC236}">
                <a16:creationId xmlns:a16="http://schemas.microsoft.com/office/drawing/2014/main" id="{427EE6D6-DFF2-457F-BF5A-0B09CF31DE9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EBAAF7D5-620A-4A5C-B42C-67113CD70D2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5A8DB381-9F44-4107-AFA1-07C95D65D1E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875D2A57-5CAD-4B4C-8B3A-1EA31816EC34}" type="slidenum">
              <a:rPr lang="it-IT" altLang="it-IT" smtClean="0">
                <a:latin typeface="Times New Roman" charset="0"/>
              </a:rPr>
              <a:pPr eaLnBrk="0" hangingPunct="0">
                <a:spcBef>
                  <a:spcPct val="0"/>
                </a:spcBef>
                <a:defRPr/>
              </a:pPr>
              <a:t>26</a:t>
            </a:fld>
            <a:endParaRPr lang="it-IT" altLang="it-IT">
              <a:latin typeface="Times New Roman" charset="0"/>
            </a:endParaRPr>
          </a:p>
        </p:txBody>
      </p:sp>
      <p:sp>
        <p:nvSpPr>
          <p:cNvPr id="184323" name="Rectangle 2">
            <a:extLst>
              <a:ext uri="{FF2B5EF4-FFF2-40B4-BE49-F238E27FC236}">
                <a16:creationId xmlns:a16="http://schemas.microsoft.com/office/drawing/2014/main" id="{AC5E23C1-FAF1-4B8B-83D6-A7DFE27A567F}"/>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9FC0B9DD-3BE5-4590-B4E2-278556D30BB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98C2B69C-0E5E-4012-9ACA-4605E7D27B4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A27AD0E7-AC6C-41AC-A1C3-45A9148BADBF}" type="slidenum">
              <a:rPr lang="it-IT" altLang="it-IT" smtClean="0">
                <a:latin typeface="Times New Roman" charset="0"/>
              </a:rPr>
              <a:pPr eaLnBrk="0" hangingPunct="0">
                <a:spcBef>
                  <a:spcPct val="0"/>
                </a:spcBef>
                <a:defRPr/>
              </a:pPr>
              <a:t>27</a:t>
            </a:fld>
            <a:endParaRPr lang="it-IT" altLang="it-IT">
              <a:latin typeface="Times New Roman" charset="0"/>
            </a:endParaRPr>
          </a:p>
        </p:txBody>
      </p:sp>
      <p:sp>
        <p:nvSpPr>
          <p:cNvPr id="184323" name="Rectangle 2">
            <a:extLst>
              <a:ext uri="{FF2B5EF4-FFF2-40B4-BE49-F238E27FC236}">
                <a16:creationId xmlns:a16="http://schemas.microsoft.com/office/drawing/2014/main" id="{AF8729B6-B859-4C65-8529-E3676737C0AD}"/>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B2054544-DE17-4F09-BE75-E50B8204ED4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CBA933EA-8280-4E08-B7C5-661E94FA6A4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1EC1061D-FD60-49AA-8913-EBCE3398D0CD}" type="slidenum">
              <a:rPr lang="it-IT" altLang="it-IT" smtClean="0">
                <a:latin typeface="Times New Roman" charset="0"/>
              </a:rPr>
              <a:pPr eaLnBrk="0" hangingPunct="0">
                <a:spcBef>
                  <a:spcPct val="0"/>
                </a:spcBef>
                <a:defRPr/>
              </a:pPr>
              <a:t>28</a:t>
            </a:fld>
            <a:endParaRPr lang="it-IT" altLang="it-IT">
              <a:latin typeface="Times New Roman" charset="0"/>
            </a:endParaRPr>
          </a:p>
        </p:txBody>
      </p:sp>
      <p:sp>
        <p:nvSpPr>
          <p:cNvPr id="184323" name="Rectangle 2">
            <a:extLst>
              <a:ext uri="{FF2B5EF4-FFF2-40B4-BE49-F238E27FC236}">
                <a16:creationId xmlns:a16="http://schemas.microsoft.com/office/drawing/2014/main" id="{AB42D1AE-739C-4808-9932-C033A9A6C587}"/>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79A7EB43-01C0-49F6-A210-2D4DA2614B4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D3528BCC-CC77-4B96-B776-642F94936CE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02802A9A-8F28-4CD8-8B49-26D0797A18D5}" type="slidenum">
              <a:rPr lang="it-IT" altLang="it-IT" smtClean="0">
                <a:latin typeface="Times New Roman" charset="0"/>
              </a:rPr>
              <a:pPr eaLnBrk="0" hangingPunct="0">
                <a:spcBef>
                  <a:spcPct val="0"/>
                </a:spcBef>
                <a:defRPr/>
              </a:pPr>
              <a:t>29</a:t>
            </a:fld>
            <a:endParaRPr lang="it-IT" altLang="it-IT">
              <a:latin typeface="Times New Roman" charset="0"/>
            </a:endParaRPr>
          </a:p>
        </p:txBody>
      </p:sp>
      <p:sp>
        <p:nvSpPr>
          <p:cNvPr id="157699" name="Rectangle 2">
            <a:extLst>
              <a:ext uri="{FF2B5EF4-FFF2-40B4-BE49-F238E27FC236}">
                <a16:creationId xmlns:a16="http://schemas.microsoft.com/office/drawing/2014/main" id="{0F9079EE-A536-455C-8197-18E44549432D}"/>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C810ADD6-21A7-4F68-BD9A-A1409DA7350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19223E1-5715-46AD-A5BD-EBFDB994B255}"/>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BDB7DD14-FF06-46E0-927D-7E5011AD92B5}" type="slidenum">
              <a:rPr lang="it-IT" altLang="it-IT" smtClean="0">
                <a:latin typeface="Times New Roman" charset="0"/>
              </a:rPr>
              <a:pPr eaLnBrk="0" hangingPunct="0">
                <a:spcBef>
                  <a:spcPct val="0"/>
                </a:spcBef>
                <a:defRPr/>
              </a:pPr>
              <a:t>3</a:t>
            </a:fld>
            <a:endParaRPr lang="it-IT" altLang="it-IT">
              <a:latin typeface="Times New Roman" charset="0"/>
            </a:endParaRPr>
          </a:p>
        </p:txBody>
      </p:sp>
      <p:sp>
        <p:nvSpPr>
          <p:cNvPr id="131075" name="Rectangle 2">
            <a:extLst>
              <a:ext uri="{FF2B5EF4-FFF2-40B4-BE49-F238E27FC236}">
                <a16:creationId xmlns:a16="http://schemas.microsoft.com/office/drawing/2014/main" id="{2EB413CC-793A-47F1-809E-9C544295489C}"/>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29BEA88E-1A31-40B0-97C5-57B5417E4E3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egnaposto immagine diapositiva 1">
            <a:extLst>
              <a:ext uri="{FF2B5EF4-FFF2-40B4-BE49-F238E27FC236}">
                <a16:creationId xmlns:a16="http://schemas.microsoft.com/office/drawing/2014/main" id="{F38F28A3-3A0A-4C29-AB92-ED4CC3557F5F}"/>
              </a:ext>
            </a:extLst>
          </p:cNvPr>
          <p:cNvSpPr>
            <a:spLocks noGrp="1" noRot="1" noChangeAspect="1" noTextEdit="1"/>
          </p:cNvSpPr>
          <p:nvPr>
            <p:ph type="sldImg"/>
          </p:nvPr>
        </p:nvSpPr>
        <p:spPr>
          <a:ln/>
        </p:spPr>
      </p:sp>
      <p:sp>
        <p:nvSpPr>
          <p:cNvPr id="158723" name="Segnaposto note 2">
            <a:extLst>
              <a:ext uri="{FF2B5EF4-FFF2-40B4-BE49-F238E27FC236}">
                <a16:creationId xmlns:a16="http://schemas.microsoft.com/office/drawing/2014/main" id="{52004FA9-759D-42CB-B7FA-94BC3E999C7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
        <p:nvSpPr>
          <p:cNvPr id="158724" name="Segnaposto numero diapositiva 3">
            <a:extLst>
              <a:ext uri="{FF2B5EF4-FFF2-40B4-BE49-F238E27FC236}">
                <a16:creationId xmlns:a16="http://schemas.microsoft.com/office/drawing/2014/main" id="{24691FE9-2CA0-4B0A-ABCB-0DA3EA5AF8EF}"/>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F5617001-0DB4-4D76-A5A7-70AFA24DDE15}" type="slidenum">
              <a:rPr lang="it-IT" altLang="it-IT" smtClean="0">
                <a:latin typeface="Times New Roman" charset="0"/>
              </a:rPr>
              <a:pPr eaLnBrk="0" hangingPunct="0">
                <a:spcBef>
                  <a:spcPct val="0"/>
                </a:spcBef>
                <a:defRPr/>
              </a:pPr>
              <a:t>30</a:t>
            </a:fld>
            <a:endParaRPr lang="it-IT" altLang="it-IT">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immagine diapositiva 1">
            <a:extLst>
              <a:ext uri="{FF2B5EF4-FFF2-40B4-BE49-F238E27FC236}">
                <a16:creationId xmlns:a16="http://schemas.microsoft.com/office/drawing/2014/main" id="{CC321855-8C00-4BC4-BAF0-3E2E7A12AC48}"/>
              </a:ext>
            </a:extLst>
          </p:cNvPr>
          <p:cNvSpPr>
            <a:spLocks noGrp="1" noRot="1" noChangeAspect="1" noTextEdit="1"/>
          </p:cNvSpPr>
          <p:nvPr>
            <p:ph type="sldImg"/>
          </p:nvPr>
        </p:nvSpPr>
        <p:spPr>
          <a:ln/>
        </p:spPr>
      </p:sp>
      <p:sp>
        <p:nvSpPr>
          <p:cNvPr id="159747" name="Segnaposto note 2">
            <a:extLst>
              <a:ext uri="{FF2B5EF4-FFF2-40B4-BE49-F238E27FC236}">
                <a16:creationId xmlns:a16="http://schemas.microsoft.com/office/drawing/2014/main" id="{6D12F5B3-8C2F-493B-A269-18253EE1003C}"/>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
        <p:nvSpPr>
          <p:cNvPr id="159748" name="Segnaposto numero diapositiva 3">
            <a:extLst>
              <a:ext uri="{FF2B5EF4-FFF2-40B4-BE49-F238E27FC236}">
                <a16:creationId xmlns:a16="http://schemas.microsoft.com/office/drawing/2014/main" id="{16B5ACD5-BF9F-4B1E-98A3-09067C85A858}"/>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76D6A0CB-C0E9-409B-9DC5-C1759C3DF9E5}" type="slidenum">
              <a:rPr lang="it-IT" altLang="it-IT" smtClean="0">
                <a:latin typeface="Times New Roman" charset="0"/>
              </a:rPr>
              <a:pPr eaLnBrk="0" hangingPunct="0">
                <a:spcBef>
                  <a:spcPct val="0"/>
                </a:spcBef>
                <a:defRPr/>
              </a:pPr>
              <a:t>31</a:t>
            </a:fld>
            <a:endParaRPr lang="it-IT" altLang="it-IT">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014BA420-CB0D-465D-9BA5-5CB18BE45D3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37B887B9-9DBC-4358-8B72-25F08AFE2306}" type="slidenum">
              <a:rPr lang="it-IT" altLang="it-IT" smtClean="0">
                <a:latin typeface="Times New Roman" charset="0"/>
              </a:rPr>
              <a:pPr eaLnBrk="0" hangingPunct="0">
                <a:spcBef>
                  <a:spcPct val="0"/>
                </a:spcBef>
                <a:defRPr/>
              </a:pPr>
              <a:t>32</a:t>
            </a:fld>
            <a:endParaRPr lang="it-IT" altLang="it-IT">
              <a:latin typeface="Times New Roman" charset="0"/>
            </a:endParaRPr>
          </a:p>
        </p:txBody>
      </p:sp>
      <p:sp>
        <p:nvSpPr>
          <p:cNvPr id="162819" name="Rectangle 2">
            <a:extLst>
              <a:ext uri="{FF2B5EF4-FFF2-40B4-BE49-F238E27FC236}">
                <a16:creationId xmlns:a16="http://schemas.microsoft.com/office/drawing/2014/main" id="{097956CB-689D-4322-A3D9-DA7BBDA9474F}"/>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C0FEBF30-D62C-4B04-BD0B-974C90DCD93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FFFBB5A1-6709-45C4-8092-9B35E2C2682B}"/>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E6ED8A9D-0F27-49D1-B787-8247167A6282}" type="slidenum">
              <a:rPr lang="it-IT" altLang="it-IT" smtClean="0">
                <a:latin typeface="Times New Roman" charset="0"/>
              </a:rPr>
              <a:pPr eaLnBrk="0" hangingPunct="0">
                <a:spcBef>
                  <a:spcPct val="0"/>
                </a:spcBef>
                <a:defRPr/>
              </a:pPr>
              <a:t>33</a:t>
            </a:fld>
            <a:endParaRPr lang="it-IT" altLang="it-IT">
              <a:latin typeface="Times New Roman" charset="0"/>
            </a:endParaRPr>
          </a:p>
        </p:txBody>
      </p:sp>
      <p:sp>
        <p:nvSpPr>
          <p:cNvPr id="163843" name="Rectangle 2">
            <a:extLst>
              <a:ext uri="{FF2B5EF4-FFF2-40B4-BE49-F238E27FC236}">
                <a16:creationId xmlns:a16="http://schemas.microsoft.com/office/drawing/2014/main" id="{AD57D83A-9C04-4650-8E17-E9F055457FDD}"/>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D81D25DD-960E-46C5-8F08-A69F57D9841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533E987E-A626-445D-94B4-F3567FB1BC9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7B8FBC22-2230-4654-A0D0-E8E1027974A6}" type="slidenum">
              <a:rPr lang="it-IT" altLang="it-IT" smtClean="0">
                <a:latin typeface="Times New Roman" charset="0"/>
              </a:rPr>
              <a:pPr eaLnBrk="0" hangingPunct="0">
                <a:spcBef>
                  <a:spcPct val="0"/>
                </a:spcBef>
                <a:defRPr/>
              </a:pPr>
              <a:t>34</a:t>
            </a:fld>
            <a:endParaRPr lang="it-IT" altLang="it-IT">
              <a:latin typeface="Times New Roman" charset="0"/>
            </a:endParaRPr>
          </a:p>
        </p:txBody>
      </p:sp>
      <p:sp>
        <p:nvSpPr>
          <p:cNvPr id="161795" name="Rectangle 2">
            <a:extLst>
              <a:ext uri="{FF2B5EF4-FFF2-40B4-BE49-F238E27FC236}">
                <a16:creationId xmlns:a16="http://schemas.microsoft.com/office/drawing/2014/main" id="{29FFD8F2-2393-47D8-9655-EA559E0B5121}"/>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544ADE50-BD74-4C21-9E3F-684400C340F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BCB775F-8384-4D9F-8FE0-419F45D3600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CEA24628-6BBB-4F9B-A17B-329EF0B18193}" type="slidenum">
              <a:rPr lang="it-IT" altLang="it-IT" smtClean="0">
                <a:latin typeface="Times New Roman" charset="0"/>
              </a:rPr>
              <a:pPr eaLnBrk="0" hangingPunct="0">
                <a:spcBef>
                  <a:spcPct val="0"/>
                </a:spcBef>
                <a:defRPr/>
              </a:pPr>
              <a:t>35</a:t>
            </a:fld>
            <a:endParaRPr lang="it-IT" altLang="it-IT">
              <a:latin typeface="Times New Roman" charset="0"/>
            </a:endParaRPr>
          </a:p>
        </p:txBody>
      </p:sp>
      <p:sp>
        <p:nvSpPr>
          <p:cNvPr id="134147" name="Rectangle 2">
            <a:extLst>
              <a:ext uri="{FF2B5EF4-FFF2-40B4-BE49-F238E27FC236}">
                <a16:creationId xmlns:a16="http://schemas.microsoft.com/office/drawing/2014/main" id="{660019C9-9ED1-41C9-AB0C-73269561F063}"/>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BB8898C-91D9-43D0-B417-5A65004AC13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BC8E1E83-13B7-4867-9B84-B373EA097AF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48C8FAB3-70F4-4537-AD26-08C36526D414}" type="slidenum">
              <a:rPr lang="it-IT" altLang="it-IT" smtClean="0">
                <a:latin typeface="Times New Roman" charset="0"/>
              </a:rPr>
              <a:pPr eaLnBrk="0" hangingPunct="0">
                <a:spcBef>
                  <a:spcPct val="0"/>
                </a:spcBef>
                <a:defRPr/>
              </a:pPr>
              <a:t>36</a:t>
            </a:fld>
            <a:endParaRPr lang="it-IT" altLang="it-IT">
              <a:latin typeface="Times New Roman" charset="0"/>
            </a:endParaRPr>
          </a:p>
        </p:txBody>
      </p:sp>
      <p:sp>
        <p:nvSpPr>
          <p:cNvPr id="185347" name="Rectangle 2">
            <a:extLst>
              <a:ext uri="{FF2B5EF4-FFF2-40B4-BE49-F238E27FC236}">
                <a16:creationId xmlns:a16="http://schemas.microsoft.com/office/drawing/2014/main" id="{773D4142-E58B-4095-B9FA-B43EEA323854}"/>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969F893A-50CE-48B2-B22D-6D635D9DAAC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64841772-A871-4FBF-90B6-A97A3AF736E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DB8D7BFE-2892-4770-98AC-2218733CF716}" type="slidenum">
              <a:rPr lang="it-IT" altLang="it-IT" smtClean="0">
                <a:latin typeface="Times New Roman" charset="0"/>
              </a:rPr>
              <a:pPr eaLnBrk="0" hangingPunct="0">
                <a:spcBef>
                  <a:spcPct val="0"/>
                </a:spcBef>
                <a:defRPr/>
              </a:pPr>
              <a:t>37</a:t>
            </a:fld>
            <a:endParaRPr lang="it-IT" altLang="it-IT">
              <a:latin typeface="Times New Roman" charset="0"/>
            </a:endParaRPr>
          </a:p>
        </p:txBody>
      </p:sp>
      <p:sp>
        <p:nvSpPr>
          <p:cNvPr id="185347" name="Rectangle 2">
            <a:extLst>
              <a:ext uri="{FF2B5EF4-FFF2-40B4-BE49-F238E27FC236}">
                <a16:creationId xmlns:a16="http://schemas.microsoft.com/office/drawing/2014/main" id="{5D623D4E-8A93-4A57-BE81-F1F36492C184}"/>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FDFC410C-D1FC-4A4A-8E01-6F8A6ECA501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4DD4AD36-CB05-41F9-A6D5-C7B3C62B0695}"/>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1ADE91BF-31CA-4796-A923-862788473703}" type="slidenum">
              <a:rPr lang="it-IT" altLang="it-IT" smtClean="0">
                <a:latin typeface="Times New Roman" charset="0"/>
              </a:rPr>
              <a:pPr eaLnBrk="0" hangingPunct="0">
                <a:spcBef>
                  <a:spcPct val="0"/>
                </a:spcBef>
                <a:defRPr/>
              </a:pPr>
              <a:t>38</a:t>
            </a:fld>
            <a:endParaRPr lang="it-IT" altLang="it-IT">
              <a:latin typeface="Times New Roman" charset="0"/>
            </a:endParaRPr>
          </a:p>
        </p:txBody>
      </p:sp>
      <p:sp>
        <p:nvSpPr>
          <p:cNvPr id="164867" name="Rectangle 2">
            <a:extLst>
              <a:ext uri="{FF2B5EF4-FFF2-40B4-BE49-F238E27FC236}">
                <a16:creationId xmlns:a16="http://schemas.microsoft.com/office/drawing/2014/main" id="{000082C0-C280-4717-9DF2-AE0923208798}"/>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18FF1225-1EE4-4D1D-B0DE-6B2AE888A2F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Da completare!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43FA9FED-E932-482B-91DF-2923F71BD2C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A9380699-6044-4B47-B575-8117664B908D}" type="slidenum">
              <a:rPr lang="it-IT" altLang="it-IT" smtClean="0">
                <a:solidFill>
                  <a:srgbClr val="000000"/>
                </a:solidFill>
                <a:latin typeface="Times New Roman" charset="0"/>
              </a:rPr>
              <a:pPr eaLnBrk="0" hangingPunct="0">
                <a:spcBef>
                  <a:spcPct val="0"/>
                </a:spcBef>
                <a:defRPr/>
              </a:pPr>
              <a:t>39</a:t>
            </a:fld>
            <a:endParaRPr lang="it-IT" altLang="it-IT">
              <a:solidFill>
                <a:srgbClr val="000000"/>
              </a:solidFill>
              <a:latin typeface="Times New Roman" charset="0"/>
            </a:endParaRPr>
          </a:p>
        </p:txBody>
      </p:sp>
      <p:sp>
        <p:nvSpPr>
          <p:cNvPr id="183299" name="Rectangle 2">
            <a:extLst>
              <a:ext uri="{FF2B5EF4-FFF2-40B4-BE49-F238E27FC236}">
                <a16:creationId xmlns:a16="http://schemas.microsoft.com/office/drawing/2014/main" id="{D35CF584-78B6-4B19-AAED-34B465B7510C}"/>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787C1572-F2C0-4CE1-9EA5-7CFB8763B61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a:extLst>
              <a:ext uri="{FF2B5EF4-FFF2-40B4-BE49-F238E27FC236}">
                <a16:creationId xmlns:a16="http://schemas.microsoft.com/office/drawing/2014/main" id="{02AC6F7E-C662-4D15-85E1-4293A5FAC338}"/>
              </a:ext>
            </a:extLst>
          </p:cNvPr>
          <p:cNvSpPr>
            <a:spLocks noGrp="1" noRot="1" noChangeAspect="1" noTextEdit="1"/>
          </p:cNvSpPr>
          <p:nvPr>
            <p:ph type="sldImg"/>
          </p:nvPr>
        </p:nvSpPr>
        <p:spPr>
          <a:ln/>
        </p:spPr>
      </p:sp>
      <p:sp>
        <p:nvSpPr>
          <p:cNvPr id="132099" name="Segnaposto note 2">
            <a:extLst>
              <a:ext uri="{FF2B5EF4-FFF2-40B4-BE49-F238E27FC236}">
                <a16:creationId xmlns:a16="http://schemas.microsoft.com/office/drawing/2014/main" id="{FF083683-B4F6-429A-A01B-E474F066FCC1}"/>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132100" name="Segnaposto numero diapositiva 3">
            <a:extLst>
              <a:ext uri="{FF2B5EF4-FFF2-40B4-BE49-F238E27FC236}">
                <a16:creationId xmlns:a16="http://schemas.microsoft.com/office/drawing/2014/main" id="{EB31D1A1-FE65-4566-898C-91B1DDDDEF31}"/>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78E4EFAF-BF38-4A60-BCE6-A136660C7278}" type="slidenum">
              <a:rPr lang="it-IT" altLang="it-IT" smtClean="0"/>
              <a:pPr>
                <a:spcBef>
                  <a:spcPct val="0"/>
                </a:spcBef>
                <a:defRPr/>
              </a:pPr>
              <a:t>4</a:t>
            </a:fld>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E1DC80C1-67C7-4325-9D83-DCE9FDD5B7E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23289452-919F-4122-A9E5-85D603485324}" type="slidenum">
              <a:rPr lang="it-IT" altLang="it-IT" smtClean="0">
                <a:latin typeface="Times New Roman" charset="0"/>
              </a:rPr>
              <a:pPr eaLnBrk="0" hangingPunct="0">
                <a:spcBef>
                  <a:spcPct val="0"/>
                </a:spcBef>
                <a:defRPr/>
              </a:pPr>
              <a:t>40</a:t>
            </a:fld>
            <a:endParaRPr lang="it-IT" altLang="it-IT">
              <a:latin typeface="Times New Roman" charset="0"/>
            </a:endParaRPr>
          </a:p>
        </p:txBody>
      </p:sp>
      <p:sp>
        <p:nvSpPr>
          <p:cNvPr id="134147" name="Rectangle 2">
            <a:extLst>
              <a:ext uri="{FF2B5EF4-FFF2-40B4-BE49-F238E27FC236}">
                <a16:creationId xmlns:a16="http://schemas.microsoft.com/office/drawing/2014/main" id="{0EC9F738-E035-4284-9719-706FC3722E0E}"/>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3E5332E-4BC5-4E53-910C-33B3390915F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6C2334E-F58F-4620-945E-74857FCC37CF}"/>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C465BAD-CE02-4EA9-942C-AEA825750756}" type="slidenum">
              <a:rPr lang="it-IT" altLang="it-IT" smtClean="0">
                <a:latin typeface="Times New Roman" charset="0"/>
              </a:rPr>
              <a:pPr eaLnBrk="0" hangingPunct="0">
                <a:spcBef>
                  <a:spcPct val="0"/>
                </a:spcBef>
                <a:defRPr/>
              </a:pPr>
              <a:t>41</a:t>
            </a:fld>
            <a:endParaRPr lang="it-IT" altLang="it-IT">
              <a:latin typeface="Times New Roman" charset="0"/>
            </a:endParaRPr>
          </a:p>
        </p:txBody>
      </p:sp>
      <p:sp>
        <p:nvSpPr>
          <p:cNvPr id="187395" name="Rectangle 2">
            <a:extLst>
              <a:ext uri="{FF2B5EF4-FFF2-40B4-BE49-F238E27FC236}">
                <a16:creationId xmlns:a16="http://schemas.microsoft.com/office/drawing/2014/main" id="{E477EB84-29AA-48FF-8CA0-6550A12A9A9F}"/>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45A031CD-741B-4F80-BA9E-273CB246556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NEW</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egnaposto immagine diapositiva 1">
            <a:extLst>
              <a:ext uri="{FF2B5EF4-FFF2-40B4-BE49-F238E27FC236}">
                <a16:creationId xmlns:a16="http://schemas.microsoft.com/office/drawing/2014/main" id="{185C1F34-6221-45D1-9EDE-8B298024B7AD}"/>
              </a:ext>
            </a:extLst>
          </p:cNvPr>
          <p:cNvSpPr>
            <a:spLocks noGrp="1" noRot="1" noChangeAspect="1" noTextEdit="1"/>
          </p:cNvSpPr>
          <p:nvPr>
            <p:ph type="sldImg"/>
          </p:nvPr>
        </p:nvSpPr>
        <p:spPr>
          <a:ln/>
        </p:spPr>
      </p:sp>
      <p:sp>
        <p:nvSpPr>
          <p:cNvPr id="171011" name="Segnaposto note 2">
            <a:extLst>
              <a:ext uri="{FF2B5EF4-FFF2-40B4-BE49-F238E27FC236}">
                <a16:creationId xmlns:a16="http://schemas.microsoft.com/office/drawing/2014/main" id="{312502E2-DB81-46EC-8080-0632293532A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NEW</a:t>
            </a:r>
          </a:p>
        </p:txBody>
      </p:sp>
      <p:sp>
        <p:nvSpPr>
          <p:cNvPr id="171012" name="Segnaposto numero diapositiva 3">
            <a:extLst>
              <a:ext uri="{FF2B5EF4-FFF2-40B4-BE49-F238E27FC236}">
                <a16:creationId xmlns:a16="http://schemas.microsoft.com/office/drawing/2014/main" id="{914514A0-3216-410C-BF21-B278A55BFB2E}"/>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D2A36BFE-ED6B-4A75-907A-9E32D5B27041}" type="slidenum">
              <a:rPr lang="it-IT" altLang="it-IT" smtClean="0">
                <a:latin typeface="Times New Roman" charset="0"/>
              </a:rPr>
              <a:pPr eaLnBrk="0" hangingPunct="0">
                <a:spcBef>
                  <a:spcPct val="0"/>
                </a:spcBef>
                <a:defRPr/>
              </a:pPr>
              <a:t>42</a:t>
            </a:fld>
            <a:endParaRPr lang="it-IT" altLang="it-IT">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640E99D-C264-4C2E-9347-F77DA49F410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01F2CECE-1D24-4405-B257-B35E19867D87}" type="slidenum">
              <a:rPr lang="it-IT" altLang="it-IT" smtClean="0">
                <a:latin typeface="Times New Roman" charset="0"/>
              </a:rPr>
              <a:pPr eaLnBrk="0" hangingPunct="0">
                <a:spcBef>
                  <a:spcPct val="0"/>
                </a:spcBef>
                <a:defRPr/>
              </a:pPr>
              <a:t>43</a:t>
            </a:fld>
            <a:endParaRPr lang="it-IT" altLang="it-IT">
              <a:latin typeface="Times New Roman" charset="0"/>
            </a:endParaRPr>
          </a:p>
        </p:txBody>
      </p:sp>
      <p:sp>
        <p:nvSpPr>
          <p:cNvPr id="134147" name="Rectangle 2">
            <a:extLst>
              <a:ext uri="{FF2B5EF4-FFF2-40B4-BE49-F238E27FC236}">
                <a16:creationId xmlns:a16="http://schemas.microsoft.com/office/drawing/2014/main" id="{62B1F6FF-1033-43B8-A5C6-ED10E89F13C7}"/>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1BA3B3FE-2F10-4FD2-A720-E7CE7C6D45C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455B5213-19D5-431E-800D-A99379BFF6C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25482B99-A4B0-4944-861A-C7C9B9154EA8}" type="slidenum">
              <a:rPr lang="it-IT" altLang="it-IT" smtClean="0">
                <a:latin typeface="Times New Roman" charset="0"/>
              </a:rPr>
              <a:pPr eaLnBrk="0" hangingPunct="0">
                <a:spcBef>
                  <a:spcPct val="0"/>
                </a:spcBef>
                <a:defRPr/>
              </a:pPr>
              <a:t>44</a:t>
            </a:fld>
            <a:endParaRPr lang="it-IT" altLang="it-IT">
              <a:latin typeface="Times New Roman" charset="0"/>
            </a:endParaRPr>
          </a:p>
        </p:txBody>
      </p:sp>
      <p:sp>
        <p:nvSpPr>
          <p:cNvPr id="187395" name="Rectangle 2">
            <a:extLst>
              <a:ext uri="{FF2B5EF4-FFF2-40B4-BE49-F238E27FC236}">
                <a16:creationId xmlns:a16="http://schemas.microsoft.com/office/drawing/2014/main" id="{D5525DEE-AC7B-4F3E-BE1F-901FE445507B}"/>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2B0948E4-4A61-473E-8A4F-D6A47F4261A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FCD1A1-C206-4724-83C1-D01C2959EFC1}"/>
              </a:ext>
            </a:extLst>
          </p:cNvPr>
          <p:cNvSpPr>
            <a:spLocks noGrp="1" noRot="1" noChangeAspect="1"/>
          </p:cNvSpPr>
          <p:nvPr>
            <p:ph type="sldImg"/>
          </p:nvPr>
        </p:nvSpPr>
        <p:spPr/>
      </p:sp>
      <p:sp>
        <p:nvSpPr>
          <p:cNvPr id="191491" name="Segnaposto note 2">
            <a:extLst>
              <a:ext uri="{FF2B5EF4-FFF2-40B4-BE49-F238E27FC236}">
                <a16:creationId xmlns:a16="http://schemas.microsoft.com/office/drawing/2014/main" id="{B5DA28E4-406A-4C3A-ABCF-702C17BFB712}"/>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Arial" charset="0"/>
              </a:rPr>
              <a:t>new</a:t>
            </a:r>
          </a:p>
        </p:txBody>
      </p:sp>
      <p:sp>
        <p:nvSpPr>
          <p:cNvPr id="191492" name="Segnaposto numero diapositiva 3">
            <a:extLst>
              <a:ext uri="{FF2B5EF4-FFF2-40B4-BE49-F238E27FC236}">
                <a16:creationId xmlns:a16="http://schemas.microsoft.com/office/drawing/2014/main" id="{DA4FBE54-E32A-4367-BA90-3304A103F4F1}"/>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367126FC-CBA4-4FDF-ABB0-632787FE2447}" type="slidenum">
              <a:rPr lang="it-IT" altLang="it-IT" smtClean="0"/>
              <a:pPr>
                <a:spcBef>
                  <a:spcPct val="0"/>
                </a:spcBef>
                <a:defRPr/>
              </a:pPr>
              <a:t>45</a:t>
            </a:fld>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B03FA757-93A3-4499-B799-A19EC281602F}"/>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41CF5313-15F4-40AA-9926-6EBB0930FA6C}" type="slidenum">
              <a:rPr lang="it-IT" altLang="it-IT" smtClean="0">
                <a:latin typeface="Times New Roman" charset="0"/>
              </a:rPr>
              <a:pPr eaLnBrk="0" hangingPunct="0">
                <a:spcBef>
                  <a:spcPct val="0"/>
                </a:spcBef>
                <a:defRPr/>
              </a:pPr>
              <a:t>46</a:t>
            </a:fld>
            <a:endParaRPr lang="it-IT" altLang="it-IT">
              <a:latin typeface="Times New Roman" charset="0"/>
            </a:endParaRPr>
          </a:p>
        </p:txBody>
      </p:sp>
      <p:sp>
        <p:nvSpPr>
          <p:cNvPr id="134147" name="Rectangle 2">
            <a:extLst>
              <a:ext uri="{FF2B5EF4-FFF2-40B4-BE49-F238E27FC236}">
                <a16:creationId xmlns:a16="http://schemas.microsoft.com/office/drawing/2014/main" id="{2A3C0B07-AFB1-4C8C-AB54-0A6FBBDB2BFA}"/>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D999E6F0-C561-41AE-A587-3B6E82BF729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E16ED90E-8659-4C7B-941A-597E589D82F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2D2E5BA-73C8-4078-AA40-697CB1BF7889}" type="slidenum">
              <a:rPr lang="it-IT" altLang="it-IT" smtClean="0">
                <a:latin typeface="Times New Roman" charset="0"/>
              </a:rPr>
              <a:pPr eaLnBrk="0" hangingPunct="0">
                <a:spcBef>
                  <a:spcPct val="0"/>
                </a:spcBef>
                <a:defRPr/>
              </a:pPr>
              <a:t>47</a:t>
            </a:fld>
            <a:endParaRPr lang="it-IT" altLang="it-IT">
              <a:latin typeface="Times New Roman" charset="0"/>
            </a:endParaRPr>
          </a:p>
        </p:txBody>
      </p:sp>
      <p:sp>
        <p:nvSpPr>
          <p:cNvPr id="193539" name="Rectangle 2">
            <a:extLst>
              <a:ext uri="{FF2B5EF4-FFF2-40B4-BE49-F238E27FC236}">
                <a16:creationId xmlns:a16="http://schemas.microsoft.com/office/drawing/2014/main" id="{43E08910-1740-423D-AD4C-709E88713E02}"/>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FD69E358-7280-4078-AB9C-67E9B4EA9C5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2FDCD15C-B86A-4ADF-ADB0-8EF3DFCF267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8B5961AD-03C3-486D-B34E-F091A4F0F636}" type="slidenum">
              <a:rPr lang="it-IT" altLang="it-IT" smtClean="0">
                <a:latin typeface="Times New Roman" charset="0"/>
              </a:rPr>
              <a:pPr eaLnBrk="0" hangingPunct="0">
                <a:spcBef>
                  <a:spcPct val="0"/>
                </a:spcBef>
                <a:defRPr/>
              </a:pPr>
              <a:t>48</a:t>
            </a:fld>
            <a:endParaRPr lang="it-IT" altLang="it-IT">
              <a:latin typeface="Times New Roman" charset="0"/>
            </a:endParaRPr>
          </a:p>
        </p:txBody>
      </p:sp>
      <p:sp>
        <p:nvSpPr>
          <p:cNvPr id="194563" name="Rectangle 2">
            <a:extLst>
              <a:ext uri="{FF2B5EF4-FFF2-40B4-BE49-F238E27FC236}">
                <a16:creationId xmlns:a16="http://schemas.microsoft.com/office/drawing/2014/main" id="{AE96EA3D-2814-457A-8938-9E5CA1BF2B2B}"/>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DD8BA987-7D71-40B0-BC86-2B3AC783466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DF86F4B-B585-4603-9EA7-6D3514CBDCEC}"/>
              </a:ext>
            </a:extLst>
          </p:cNvPr>
          <p:cNvSpPr>
            <a:spLocks noGrp="1" noRot="1" noChangeAspect="1"/>
          </p:cNvSpPr>
          <p:nvPr>
            <p:ph type="sldImg"/>
          </p:nvPr>
        </p:nvSpPr>
        <p:spPr/>
      </p:sp>
      <p:sp>
        <p:nvSpPr>
          <p:cNvPr id="190467" name="Segnaposto note 2">
            <a:extLst>
              <a:ext uri="{FF2B5EF4-FFF2-40B4-BE49-F238E27FC236}">
                <a16:creationId xmlns:a16="http://schemas.microsoft.com/office/drawing/2014/main" id="{9ADEE614-E7F5-47C7-BDCA-F39FD274127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a:ea typeface="ＭＳ Ｐゴシック" panose="020B0600070205080204" pitchFamily="34" charset="-128"/>
              </a:rPr>
              <a:t>Semplificare ed unificare</a:t>
            </a:r>
          </a:p>
        </p:txBody>
      </p:sp>
      <p:sp>
        <p:nvSpPr>
          <p:cNvPr id="190468" name="Segnaposto numero diapositiva 3">
            <a:extLst>
              <a:ext uri="{FF2B5EF4-FFF2-40B4-BE49-F238E27FC236}">
                <a16:creationId xmlns:a16="http://schemas.microsoft.com/office/drawing/2014/main" id="{0F5FC575-F135-48B6-86DC-6189A4AF26B1}"/>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89D39955-2976-462E-9C25-81824FE8561D}" type="slidenum">
              <a:rPr lang="it-IT" altLang="it-IT" smtClean="0"/>
              <a:pPr>
                <a:spcBef>
                  <a:spcPct val="0"/>
                </a:spcBef>
                <a:defRPr/>
              </a:pPr>
              <a:t>49</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a:extLst>
              <a:ext uri="{FF2B5EF4-FFF2-40B4-BE49-F238E27FC236}">
                <a16:creationId xmlns:a16="http://schemas.microsoft.com/office/drawing/2014/main" id="{5717E3C4-2F44-44F6-8425-975E4752EF76}"/>
              </a:ext>
            </a:extLst>
          </p:cNvPr>
          <p:cNvSpPr>
            <a:spLocks noGrp="1" noRot="1" noChangeAspect="1" noTextEdit="1"/>
          </p:cNvSpPr>
          <p:nvPr>
            <p:ph type="sldImg"/>
          </p:nvPr>
        </p:nvSpPr>
        <p:spPr>
          <a:ln/>
        </p:spPr>
      </p:sp>
      <p:sp>
        <p:nvSpPr>
          <p:cNvPr id="132099" name="Segnaposto note 2">
            <a:extLst>
              <a:ext uri="{FF2B5EF4-FFF2-40B4-BE49-F238E27FC236}">
                <a16:creationId xmlns:a16="http://schemas.microsoft.com/office/drawing/2014/main" id="{E6100697-268C-4A30-B285-0B5D1EDF5B1A}"/>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132100" name="Segnaposto numero diapositiva 3">
            <a:extLst>
              <a:ext uri="{FF2B5EF4-FFF2-40B4-BE49-F238E27FC236}">
                <a16:creationId xmlns:a16="http://schemas.microsoft.com/office/drawing/2014/main" id="{51B6F7BA-BD56-4DE6-8EFA-6FB2DAE9ACB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28A25B6D-B836-4FCF-A124-3FA2CCE87226}" type="slidenum">
              <a:rPr lang="it-IT" altLang="it-IT" smtClean="0"/>
              <a:pPr>
                <a:spcBef>
                  <a:spcPct val="0"/>
                </a:spcBef>
                <a:defRPr/>
              </a:pPr>
              <a:t>5</a:t>
            </a:fld>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549E57-5B24-4901-8E1D-EE006D5E3D04}"/>
              </a:ext>
            </a:extLst>
          </p:cNvPr>
          <p:cNvSpPr>
            <a:spLocks noGrp="1" noRot="1" noChangeAspect="1"/>
          </p:cNvSpPr>
          <p:nvPr>
            <p:ph type="sldImg"/>
          </p:nvPr>
        </p:nvSpPr>
        <p:spPr/>
      </p:sp>
      <p:sp>
        <p:nvSpPr>
          <p:cNvPr id="189443" name="Segnaposto note 2">
            <a:extLst>
              <a:ext uri="{FF2B5EF4-FFF2-40B4-BE49-F238E27FC236}">
                <a16:creationId xmlns:a16="http://schemas.microsoft.com/office/drawing/2014/main" id="{A4E3BA97-C96A-40A9-880D-1049256CFABE}"/>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a:ea typeface="ＭＳ Ｐゴシック" panose="020B0600070205080204" pitchFamily="34" charset="-128"/>
              </a:rPr>
              <a:t>Semplificare ed unificare</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a:ea typeface="ＭＳ Ｐゴシック" panose="020B0600070205080204" pitchFamily="34" charset="-128"/>
              </a:rPr>
              <a:t>Semplificare ed unificare</a:t>
            </a:r>
          </a:p>
          <a:p>
            <a:pPr>
              <a:defRPr/>
            </a:pPr>
            <a:endParaRPr lang="it-IT" altLang="it-IT" dirty="0">
              <a:ea typeface="ＭＳ Ｐゴシック" panose="020B0600070205080204" pitchFamily="34" charset="-128"/>
            </a:endParaRPr>
          </a:p>
        </p:txBody>
      </p:sp>
      <p:sp>
        <p:nvSpPr>
          <p:cNvPr id="189444" name="Segnaposto numero diapositiva 3">
            <a:extLst>
              <a:ext uri="{FF2B5EF4-FFF2-40B4-BE49-F238E27FC236}">
                <a16:creationId xmlns:a16="http://schemas.microsoft.com/office/drawing/2014/main" id="{D07DB624-CBCB-4DED-980B-42ACEE4853DB}"/>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22DDC5AE-034E-4973-9BF5-F56FEB79EB76}" type="slidenum">
              <a:rPr lang="it-IT" altLang="it-IT" smtClean="0"/>
              <a:pPr>
                <a:spcBef>
                  <a:spcPct val="0"/>
                </a:spcBef>
                <a:defRPr/>
              </a:pPr>
              <a:t>50</a:t>
            </a:fld>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AF451A-9316-451B-8AA3-356473C578C1}"/>
              </a:ext>
            </a:extLst>
          </p:cNvPr>
          <p:cNvSpPr>
            <a:spLocks noGrp="1" noRot="1" noChangeAspect="1"/>
          </p:cNvSpPr>
          <p:nvPr>
            <p:ph type="sldImg"/>
          </p:nvPr>
        </p:nvSpPr>
        <p:spPr/>
      </p:sp>
      <p:sp>
        <p:nvSpPr>
          <p:cNvPr id="192515" name="Segnaposto note 2">
            <a:extLst>
              <a:ext uri="{FF2B5EF4-FFF2-40B4-BE49-F238E27FC236}">
                <a16:creationId xmlns:a16="http://schemas.microsoft.com/office/drawing/2014/main" id="{673E78C0-A3C5-4F2B-BC8C-34C33F0CD3B3}"/>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dirty="0">
                <a:ea typeface="ＭＳ Ｐゴシック" panose="020B0600070205080204" pitchFamily="34" charset="-128"/>
              </a:rPr>
              <a:t>Semplificare ed unificare</a:t>
            </a:r>
          </a:p>
        </p:txBody>
      </p:sp>
      <p:sp>
        <p:nvSpPr>
          <p:cNvPr id="192516" name="Segnaposto numero diapositiva 3">
            <a:extLst>
              <a:ext uri="{FF2B5EF4-FFF2-40B4-BE49-F238E27FC236}">
                <a16:creationId xmlns:a16="http://schemas.microsoft.com/office/drawing/2014/main" id="{0092ACBC-5908-4932-B341-4572E4646CB9}"/>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165C5FEA-4C6F-458A-B1A0-7CFBF952EF38}" type="slidenum">
              <a:rPr lang="it-IT" altLang="it-IT" smtClean="0"/>
              <a:pPr>
                <a:spcBef>
                  <a:spcPct val="0"/>
                </a:spcBef>
                <a:defRPr/>
              </a:pPr>
              <a:t>51</a:t>
            </a:fld>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B832488-EA3B-4C22-A13E-FF9A52EC46B4}"/>
              </a:ext>
            </a:extLst>
          </p:cNvPr>
          <p:cNvSpPr>
            <a:spLocks noGrp="1" noRot="1" noChangeAspect="1"/>
          </p:cNvSpPr>
          <p:nvPr>
            <p:ph type="sldImg"/>
          </p:nvPr>
        </p:nvSpPr>
        <p:spPr/>
      </p:sp>
      <p:sp>
        <p:nvSpPr>
          <p:cNvPr id="193539" name="Segnaposto note 2">
            <a:extLst>
              <a:ext uri="{FF2B5EF4-FFF2-40B4-BE49-F238E27FC236}">
                <a16:creationId xmlns:a16="http://schemas.microsoft.com/office/drawing/2014/main" id="{264B4E69-B0FA-497A-856E-E21DDD6039E3}"/>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193540" name="Segnaposto numero diapositiva 3">
            <a:extLst>
              <a:ext uri="{FF2B5EF4-FFF2-40B4-BE49-F238E27FC236}">
                <a16:creationId xmlns:a16="http://schemas.microsoft.com/office/drawing/2014/main" id="{5F672274-040F-4BB1-BDEA-0F26AFE81B52}"/>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E092694-F9A4-4656-9C41-D89B841919B3}" type="slidenum">
              <a:rPr lang="it-IT" altLang="it-IT" smtClean="0"/>
              <a:pPr>
                <a:spcBef>
                  <a:spcPct val="0"/>
                </a:spcBef>
                <a:defRPr/>
              </a:pPr>
              <a:t>52</a:t>
            </a:fld>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egnaposto immagine diapositiva 1">
            <a:extLst>
              <a:ext uri="{FF2B5EF4-FFF2-40B4-BE49-F238E27FC236}">
                <a16:creationId xmlns:a16="http://schemas.microsoft.com/office/drawing/2014/main" id="{FCA2CE7E-151E-44C4-96B6-8CCF8ED10D95}"/>
              </a:ext>
            </a:extLst>
          </p:cNvPr>
          <p:cNvSpPr>
            <a:spLocks noGrp="1" noRot="1" noChangeAspect="1" noTextEdit="1"/>
          </p:cNvSpPr>
          <p:nvPr>
            <p:ph type="sldImg"/>
          </p:nvPr>
        </p:nvSpPr>
        <p:spPr>
          <a:ln/>
        </p:spPr>
      </p:sp>
      <p:sp>
        <p:nvSpPr>
          <p:cNvPr id="207875" name="Segnaposto note 2">
            <a:extLst>
              <a:ext uri="{FF2B5EF4-FFF2-40B4-BE49-F238E27FC236}">
                <a16:creationId xmlns:a16="http://schemas.microsoft.com/office/drawing/2014/main" id="{324509F2-2412-45ED-A4F6-98A2332A99C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
        <p:nvSpPr>
          <p:cNvPr id="207876" name="Segnaposto numero diapositiva 3">
            <a:extLst>
              <a:ext uri="{FF2B5EF4-FFF2-40B4-BE49-F238E27FC236}">
                <a16:creationId xmlns:a16="http://schemas.microsoft.com/office/drawing/2014/main" id="{C94DFD89-A11E-45EF-AC2C-A4B02D7504B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A76D5765-A63A-419E-AA9D-3AC62B23678D}" type="slidenum">
              <a:rPr lang="it-IT" altLang="it-IT" smtClean="0">
                <a:latin typeface="Times New Roman" charset="0"/>
              </a:rPr>
              <a:pPr>
                <a:spcBef>
                  <a:spcPct val="0"/>
                </a:spcBef>
                <a:defRPr/>
              </a:pPr>
              <a:t>53</a:t>
            </a:fld>
            <a:endParaRPr lang="it-IT" altLang="it-IT">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4737945-1C47-41C4-A8C4-CC0C7E66605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2E37807-CD4A-4FB5-AA50-00D743CC4DF1}" type="slidenum">
              <a:rPr lang="it-IT" altLang="it-IT" smtClean="0">
                <a:latin typeface="Times New Roman" charset="0"/>
              </a:rPr>
              <a:pPr eaLnBrk="0" hangingPunct="0">
                <a:spcBef>
                  <a:spcPct val="0"/>
                </a:spcBef>
                <a:defRPr/>
              </a:pPr>
              <a:t>54</a:t>
            </a:fld>
            <a:endParaRPr lang="it-IT" altLang="it-IT">
              <a:latin typeface="Times New Roman" charset="0"/>
            </a:endParaRPr>
          </a:p>
        </p:txBody>
      </p:sp>
      <p:sp>
        <p:nvSpPr>
          <p:cNvPr id="134147" name="Rectangle 2">
            <a:extLst>
              <a:ext uri="{FF2B5EF4-FFF2-40B4-BE49-F238E27FC236}">
                <a16:creationId xmlns:a16="http://schemas.microsoft.com/office/drawing/2014/main" id="{DB734804-D782-4977-970B-A0ADA7786F3C}"/>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9D9664D9-A767-4D2D-8DCD-68C525C7EC6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313B005-5C9A-454A-8BF4-D43F36A4FC4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F01A7FF6-A0D4-43BE-BB1C-304575E63080}" type="slidenum">
              <a:rPr lang="it-IT" altLang="it-IT" smtClean="0">
                <a:latin typeface="Times New Roman" charset="0"/>
              </a:rPr>
              <a:pPr eaLnBrk="0" hangingPunct="0">
                <a:spcBef>
                  <a:spcPct val="0"/>
                </a:spcBef>
                <a:defRPr/>
              </a:pPr>
              <a:t>55</a:t>
            </a:fld>
            <a:endParaRPr lang="it-IT" altLang="it-IT">
              <a:latin typeface="Times New Roman" charset="0"/>
            </a:endParaRPr>
          </a:p>
        </p:txBody>
      </p:sp>
      <p:sp>
        <p:nvSpPr>
          <p:cNvPr id="199683" name="Rectangle 2">
            <a:extLst>
              <a:ext uri="{FF2B5EF4-FFF2-40B4-BE49-F238E27FC236}">
                <a16:creationId xmlns:a16="http://schemas.microsoft.com/office/drawing/2014/main" id="{47F5E4B0-324A-4FE6-8105-43F0362892B6}"/>
              </a:ext>
            </a:extLst>
          </p:cNvPr>
          <p:cNvSpPr>
            <a:spLocks noGrp="1" noRot="1" noChangeAspect="1" noChangeArrowheads="1" noTextEdit="1"/>
          </p:cNvSpPr>
          <p:nvPr>
            <p:ph type="sldImg"/>
          </p:nvPr>
        </p:nvSpPr>
        <p:spPr>
          <a:solidFill>
            <a:srgbClr val="FFFFFF"/>
          </a:solidFill>
          <a:ln/>
        </p:spPr>
      </p:sp>
      <p:sp>
        <p:nvSpPr>
          <p:cNvPr id="199684" name="Rectangle 3">
            <a:extLst>
              <a:ext uri="{FF2B5EF4-FFF2-40B4-BE49-F238E27FC236}">
                <a16:creationId xmlns:a16="http://schemas.microsoft.com/office/drawing/2014/main" id="{99FEE124-257B-4A4E-A100-AD0998F0839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NEW</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6ECF68C-38A6-4910-9CE1-F2DCC522CC9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A3B8EC55-F63C-468E-9115-0B6AD08B41DE}" type="slidenum">
              <a:rPr lang="it-IT" altLang="it-IT" smtClean="0">
                <a:latin typeface="Times New Roman" charset="0"/>
              </a:rPr>
              <a:pPr eaLnBrk="0" hangingPunct="0">
                <a:spcBef>
                  <a:spcPct val="0"/>
                </a:spcBef>
                <a:defRPr/>
              </a:pPr>
              <a:t>56</a:t>
            </a:fld>
            <a:endParaRPr lang="it-IT" altLang="it-IT">
              <a:latin typeface="Times New Roman" charset="0"/>
            </a:endParaRPr>
          </a:p>
        </p:txBody>
      </p:sp>
      <p:sp>
        <p:nvSpPr>
          <p:cNvPr id="199683" name="Rectangle 2">
            <a:extLst>
              <a:ext uri="{FF2B5EF4-FFF2-40B4-BE49-F238E27FC236}">
                <a16:creationId xmlns:a16="http://schemas.microsoft.com/office/drawing/2014/main" id="{0AB63C1A-33AE-4C7A-BEED-F225EDEE56E5}"/>
              </a:ext>
            </a:extLst>
          </p:cNvPr>
          <p:cNvSpPr>
            <a:spLocks noGrp="1" noRot="1" noChangeAspect="1" noChangeArrowheads="1" noTextEdit="1"/>
          </p:cNvSpPr>
          <p:nvPr>
            <p:ph type="sldImg"/>
          </p:nvPr>
        </p:nvSpPr>
        <p:spPr>
          <a:solidFill>
            <a:srgbClr val="FFFFFF"/>
          </a:solidFill>
          <a:ln/>
        </p:spPr>
      </p:sp>
      <p:sp>
        <p:nvSpPr>
          <p:cNvPr id="199684" name="Rectangle 3">
            <a:extLst>
              <a:ext uri="{FF2B5EF4-FFF2-40B4-BE49-F238E27FC236}">
                <a16:creationId xmlns:a16="http://schemas.microsoft.com/office/drawing/2014/main" id="{C89771B1-3200-49F0-A3F4-CCBEA5119B1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dirty="0">
                <a:latin typeface="Times New Roman" panose="02020603050405020304" pitchFamily="18" charset="0"/>
                <a:ea typeface="ＭＳ Ｐゴシック" panose="020B0600070205080204" pitchFamily="34" charset="-128"/>
              </a:rPr>
              <a:t>Da integrare con la </a:t>
            </a:r>
            <a:r>
              <a:rPr lang="it-IT" altLang="it-IT" dirty="0" err="1">
                <a:latin typeface="Times New Roman" panose="02020603050405020304" pitchFamily="18" charset="0"/>
                <a:ea typeface="ＭＳ Ｐゴシック" panose="020B0600070205080204" pitchFamily="34" charset="-128"/>
              </a:rPr>
              <a:t>prec</a:t>
            </a:r>
            <a:r>
              <a:rPr lang="it-IT" altLang="it-IT" dirty="0">
                <a:latin typeface="Times New Roman" panose="02020603050405020304" pitchFamily="18" charset="0"/>
                <a:ea typeface="ＭＳ Ｐゴシック" panose="020B0600070205080204" pitchFamily="34" charset="-128"/>
              </a:rPr>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682DEA57-AE04-458A-81A2-3D97FBE76BD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F6CFC763-CCC9-4358-9E64-6A4DC5CD4A4E}" type="slidenum">
              <a:rPr lang="it-IT" altLang="it-IT" smtClean="0">
                <a:latin typeface="Times New Roman" charset="0"/>
              </a:rPr>
              <a:pPr>
                <a:spcBef>
                  <a:spcPct val="0"/>
                </a:spcBef>
                <a:defRPr/>
              </a:pPr>
              <a:t>57</a:t>
            </a:fld>
            <a:endParaRPr lang="it-IT" altLang="it-IT">
              <a:latin typeface="Times New Roman" charset="0"/>
            </a:endParaRPr>
          </a:p>
        </p:txBody>
      </p:sp>
      <p:sp>
        <p:nvSpPr>
          <p:cNvPr id="186371" name="Rectangle 2">
            <a:extLst>
              <a:ext uri="{FF2B5EF4-FFF2-40B4-BE49-F238E27FC236}">
                <a16:creationId xmlns:a16="http://schemas.microsoft.com/office/drawing/2014/main" id="{69815331-06CB-4DCF-A775-622CAC21B0B4}"/>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1A2B4907-F23E-45A6-94BC-9028680BD19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rPr>
              <a:t>NEW</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2B36A636-EC1C-42C6-A192-BDC2B51F4AB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8A38B8BC-4ECF-417D-AF21-75283540FD42}" type="slidenum">
              <a:rPr lang="it-IT" altLang="it-IT" smtClean="0">
                <a:latin typeface="Times New Roman" charset="0"/>
              </a:rPr>
              <a:pPr>
                <a:spcBef>
                  <a:spcPct val="0"/>
                </a:spcBef>
                <a:defRPr/>
              </a:pPr>
              <a:t>58</a:t>
            </a:fld>
            <a:endParaRPr lang="it-IT" altLang="it-IT">
              <a:latin typeface="Times New Roman" charset="0"/>
            </a:endParaRPr>
          </a:p>
        </p:txBody>
      </p:sp>
      <p:sp>
        <p:nvSpPr>
          <p:cNvPr id="187395" name="Rectangle 2">
            <a:extLst>
              <a:ext uri="{FF2B5EF4-FFF2-40B4-BE49-F238E27FC236}">
                <a16:creationId xmlns:a16="http://schemas.microsoft.com/office/drawing/2014/main" id="{2C0BDFFD-8535-49B3-BF50-9C75C43F6C38}"/>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F441083D-1083-4216-8D79-A28862693D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it-IT" dirty="0" err="1">
                <a:ea typeface="ＭＳ Ｐゴシック" panose="020B0600070205080204" pitchFamily="34" charset="-128"/>
              </a:rPr>
              <a:t>Cambiare</a:t>
            </a:r>
            <a:r>
              <a:rPr lang="en-US" altLang="it-IT" dirty="0">
                <a:ea typeface="ＭＳ Ｐゴシック" panose="020B0600070205080204" pitchFamily="34" charset="-128"/>
              </a:rPr>
              <a:t> </a:t>
            </a:r>
            <a:r>
              <a:rPr lang="en-US" altLang="it-IT" dirty="0" err="1">
                <a:ea typeface="ＭＳ Ｐゴシック" panose="020B0600070205080204" pitchFamily="34" charset="-128"/>
              </a:rPr>
              <a:t>il</a:t>
            </a:r>
            <a:r>
              <a:rPr lang="en-US" altLang="it-IT" dirty="0">
                <a:ea typeface="ＭＳ Ｐゴシック" panose="020B0600070205080204" pitchFamily="34" charset="-128"/>
              </a:rPr>
              <a:t> </a:t>
            </a:r>
            <a:r>
              <a:rPr lang="en-US" altLang="it-IT" dirty="0" err="1">
                <a:ea typeface="ＭＳ Ｐゴシック" panose="020B0600070205080204" pitchFamily="34" charset="-128"/>
              </a:rPr>
              <a:t>grafico</a:t>
            </a:r>
            <a:endParaRPr lang="en-US" altLang="it-IT" dirty="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484F8DD-498A-4CF7-B76A-3B40AA7D7B36}"/>
              </a:ext>
            </a:extLst>
          </p:cNvPr>
          <p:cNvSpPr>
            <a:spLocks noGrp="1" noRot="1" noChangeAspect="1"/>
          </p:cNvSpPr>
          <p:nvPr>
            <p:ph type="sldImg"/>
          </p:nvPr>
        </p:nvSpPr>
        <p:spPr/>
      </p:sp>
      <p:sp>
        <p:nvSpPr>
          <p:cNvPr id="204803" name="Segnaposto note 2">
            <a:extLst>
              <a:ext uri="{FF2B5EF4-FFF2-40B4-BE49-F238E27FC236}">
                <a16:creationId xmlns:a16="http://schemas.microsoft.com/office/drawing/2014/main" id="{19625C2D-BDE0-424A-A3B5-8EF1E0B73AE6}"/>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Arial" charset="0"/>
              </a:rPr>
              <a:t>NEW</a:t>
            </a:r>
          </a:p>
        </p:txBody>
      </p:sp>
      <p:sp>
        <p:nvSpPr>
          <p:cNvPr id="204804" name="Segnaposto numero diapositiva 3">
            <a:extLst>
              <a:ext uri="{FF2B5EF4-FFF2-40B4-BE49-F238E27FC236}">
                <a16:creationId xmlns:a16="http://schemas.microsoft.com/office/drawing/2014/main" id="{8F8716E6-15A5-4AFA-913C-16F658DE800F}"/>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77EE1EB7-0629-4C51-B16B-4F3A2360F4DD}" type="slidenum">
              <a:rPr lang="it-IT" altLang="it-IT" smtClean="0"/>
              <a:pPr>
                <a:spcBef>
                  <a:spcPct val="0"/>
                </a:spcBef>
                <a:defRPr/>
              </a:pPr>
              <a:t>59</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D29D4B69-0DEC-4A3B-9840-61F9862471B2}"/>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218715B0-98E0-48DC-9F8A-10828236E3F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AAB158D-A394-4DBB-8F98-6A9EBF70719D}"/>
              </a:ext>
            </a:extLst>
          </p:cNvPr>
          <p:cNvSpPr>
            <a:spLocks noGrp="1" noRot="1" noChangeAspect="1"/>
          </p:cNvSpPr>
          <p:nvPr>
            <p:ph type="sldImg"/>
          </p:nvPr>
        </p:nvSpPr>
        <p:spPr/>
      </p:sp>
      <p:sp>
        <p:nvSpPr>
          <p:cNvPr id="204803" name="Segnaposto note 2">
            <a:extLst>
              <a:ext uri="{FF2B5EF4-FFF2-40B4-BE49-F238E27FC236}">
                <a16:creationId xmlns:a16="http://schemas.microsoft.com/office/drawing/2014/main" id="{EE35AE6C-6667-48FE-A0EC-996A8A9C5083}"/>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Arial" charset="0"/>
              </a:rPr>
              <a:t>NEW</a:t>
            </a:r>
          </a:p>
        </p:txBody>
      </p:sp>
      <p:sp>
        <p:nvSpPr>
          <p:cNvPr id="204804" name="Segnaposto numero diapositiva 3">
            <a:extLst>
              <a:ext uri="{FF2B5EF4-FFF2-40B4-BE49-F238E27FC236}">
                <a16:creationId xmlns:a16="http://schemas.microsoft.com/office/drawing/2014/main" id="{5AF2EDAB-B6D8-4E5C-A579-C686FAE42402}"/>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456CA255-DCE2-4CC6-8A8E-916EA951A429}" type="slidenum">
              <a:rPr lang="it-IT" altLang="it-IT" smtClean="0"/>
              <a:pPr>
                <a:spcBef>
                  <a:spcPct val="0"/>
                </a:spcBef>
                <a:defRPr/>
              </a:pPr>
              <a:t>60</a:t>
            </a:fld>
            <a:endParaRPr lang="it-IT"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F569DF0-C2E0-4C23-B2CC-9A436E814AB9}"/>
              </a:ext>
            </a:extLst>
          </p:cNvPr>
          <p:cNvSpPr>
            <a:spLocks noGrp="1" noRot="1" noChangeAspect="1"/>
          </p:cNvSpPr>
          <p:nvPr>
            <p:ph type="sldImg"/>
          </p:nvPr>
        </p:nvSpPr>
        <p:spPr/>
      </p:sp>
      <p:sp>
        <p:nvSpPr>
          <p:cNvPr id="206851" name="Segnaposto note 2">
            <a:extLst>
              <a:ext uri="{FF2B5EF4-FFF2-40B4-BE49-F238E27FC236}">
                <a16:creationId xmlns:a16="http://schemas.microsoft.com/office/drawing/2014/main" id="{648623E5-C55D-4930-B307-EEE09C106BA6}"/>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Arial" charset="0"/>
            </a:endParaRPr>
          </a:p>
        </p:txBody>
      </p:sp>
      <p:sp>
        <p:nvSpPr>
          <p:cNvPr id="206852" name="Segnaposto numero diapositiva 3">
            <a:extLst>
              <a:ext uri="{FF2B5EF4-FFF2-40B4-BE49-F238E27FC236}">
                <a16:creationId xmlns:a16="http://schemas.microsoft.com/office/drawing/2014/main" id="{E705B9B5-0A2C-464C-81C4-BEE4933E29FD}"/>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8E609B5D-A108-49FA-B4CA-39D2B348D797}" type="slidenum">
              <a:rPr lang="it-IT" altLang="it-IT" smtClean="0"/>
              <a:pPr>
                <a:spcBef>
                  <a:spcPct val="0"/>
                </a:spcBef>
                <a:defRPr/>
              </a:pPr>
              <a:t>61</a:t>
            </a:fld>
            <a:endParaRPr lang="it-IT" alt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AE70A05-2F81-4232-AB29-140F7826A254}"/>
              </a:ext>
            </a:extLst>
          </p:cNvPr>
          <p:cNvSpPr>
            <a:spLocks noGrp="1" noRot="1" noChangeAspect="1"/>
          </p:cNvSpPr>
          <p:nvPr>
            <p:ph type="sldImg"/>
          </p:nvPr>
        </p:nvSpPr>
        <p:spPr/>
      </p:sp>
      <p:sp>
        <p:nvSpPr>
          <p:cNvPr id="204803" name="Segnaposto note 2">
            <a:extLst>
              <a:ext uri="{FF2B5EF4-FFF2-40B4-BE49-F238E27FC236}">
                <a16:creationId xmlns:a16="http://schemas.microsoft.com/office/drawing/2014/main" id="{522B8E8B-1745-4356-97AB-1FE8348720DB}"/>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Arial" charset="0"/>
              </a:rPr>
              <a:t>NEW</a:t>
            </a:r>
          </a:p>
        </p:txBody>
      </p:sp>
      <p:sp>
        <p:nvSpPr>
          <p:cNvPr id="204804" name="Segnaposto numero diapositiva 3">
            <a:extLst>
              <a:ext uri="{FF2B5EF4-FFF2-40B4-BE49-F238E27FC236}">
                <a16:creationId xmlns:a16="http://schemas.microsoft.com/office/drawing/2014/main" id="{3665568C-6AC5-4F06-8450-ED31182B61F6}"/>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24CB8AC5-5F86-4B9A-A03A-4404C2BE692A}" type="slidenum">
              <a:rPr lang="it-IT" altLang="it-IT" smtClean="0"/>
              <a:pPr>
                <a:spcBef>
                  <a:spcPct val="0"/>
                </a:spcBef>
                <a:defRPr/>
              </a:pPr>
              <a:t>62</a:t>
            </a:fld>
            <a:endParaRPr lang="it-IT"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F52A72-53BD-4DFB-B54E-AA4ADD276583}"/>
              </a:ext>
            </a:extLst>
          </p:cNvPr>
          <p:cNvSpPr>
            <a:spLocks noGrp="1" noRot="1" noChangeAspect="1"/>
          </p:cNvSpPr>
          <p:nvPr>
            <p:ph type="sldImg"/>
          </p:nvPr>
        </p:nvSpPr>
        <p:spPr/>
      </p:sp>
      <p:sp>
        <p:nvSpPr>
          <p:cNvPr id="207875" name="Segnaposto note 2">
            <a:extLst>
              <a:ext uri="{FF2B5EF4-FFF2-40B4-BE49-F238E27FC236}">
                <a16:creationId xmlns:a16="http://schemas.microsoft.com/office/drawing/2014/main" id="{721D1630-74D0-45CA-8EA7-D216C1E2036A}"/>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207876" name="Segnaposto numero diapositiva 3">
            <a:extLst>
              <a:ext uri="{FF2B5EF4-FFF2-40B4-BE49-F238E27FC236}">
                <a16:creationId xmlns:a16="http://schemas.microsoft.com/office/drawing/2014/main" id="{9AE38A80-A078-42BF-896F-06BC0F5F85A4}"/>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7D4C47E5-7C20-423C-9239-E4ED30B9DC43}" type="slidenum">
              <a:rPr lang="it-IT" altLang="it-IT" smtClean="0"/>
              <a:pPr>
                <a:spcBef>
                  <a:spcPct val="0"/>
                </a:spcBef>
                <a:defRPr/>
              </a:pPr>
              <a:t>63</a:t>
            </a:fld>
            <a:endParaRPr lang="it-IT" alt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E145981-B4E0-4D30-BEE8-D1A306640C89}"/>
              </a:ext>
            </a:extLst>
          </p:cNvPr>
          <p:cNvSpPr>
            <a:spLocks noGrp="1" noRot="1" noChangeAspect="1"/>
          </p:cNvSpPr>
          <p:nvPr>
            <p:ph type="sldImg"/>
          </p:nvPr>
        </p:nvSpPr>
        <p:spPr/>
      </p:sp>
      <p:sp>
        <p:nvSpPr>
          <p:cNvPr id="182275" name="Segnaposto note 2">
            <a:extLst>
              <a:ext uri="{FF2B5EF4-FFF2-40B4-BE49-F238E27FC236}">
                <a16:creationId xmlns:a16="http://schemas.microsoft.com/office/drawing/2014/main" id="{B4D09C58-5D5A-4629-AC95-73131EB52ACF}"/>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solidFill>
                  <a:srgbClr val="C00000"/>
                </a:solidFill>
                <a:latin typeface="Arial" charset="0"/>
              </a:rPr>
              <a:t>Trascrivere la nota !</a:t>
            </a:r>
          </a:p>
        </p:txBody>
      </p:sp>
      <p:sp>
        <p:nvSpPr>
          <p:cNvPr id="182276" name="Segnaposto numero diapositiva 3">
            <a:extLst>
              <a:ext uri="{FF2B5EF4-FFF2-40B4-BE49-F238E27FC236}">
                <a16:creationId xmlns:a16="http://schemas.microsoft.com/office/drawing/2014/main" id="{677195FE-E993-48B4-B07D-CC0392EC7132}"/>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7AE0A0EC-C457-4F1A-BE2C-10E833F90513}" type="slidenum">
              <a:rPr lang="it-IT" altLang="it-IT" smtClean="0"/>
              <a:pPr>
                <a:spcBef>
                  <a:spcPct val="0"/>
                </a:spcBef>
                <a:defRPr/>
              </a:pPr>
              <a:t>64</a:t>
            </a:fld>
            <a:endParaRPr lang="it-IT" alt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AB9086C-7422-44A3-910C-CED3A00E7CA7}"/>
              </a:ext>
            </a:extLst>
          </p:cNvPr>
          <p:cNvSpPr>
            <a:spLocks noGrp="1" noRot="1" noChangeAspect="1"/>
          </p:cNvSpPr>
          <p:nvPr>
            <p:ph type="sldImg"/>
          </p:nvPr>
        </p:nvSpPr>
        <p:spPr/>
      </p:sp>
      <p:sp>
        <p:nvSpPr>
          <p:cNvPr id="182275" name="Segnaposto note 2">
            <a:extLst>
              <a:ext uri="{FF2B5EF4-FFF2-40B4-BE49-F238E27FC236}">
                <a16:creationId xmlns:a16="http://schemas.microsoft.com/office/drawing/2014/main" id="{3397402A-3D0F-4FEF-8136-3B4CC5C569B9}"/>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182276" name="Segnaposto numero diapositiva 3">
            <a:extLst>
              <a:ext uri="{FF2B5EF4-FFF2-40B4-BE49-F238E27FC236}">
                <a16:creationId xmlns:a16="http://schemas.microsoft.com/office/drawing/2014/main" id="{E55134F8-018F-4386-91CF-5E19D794B54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582D907-9AD7-4829-84B2-BA4480C2349E}" type="slidenum">
              <a:rPr lang="it-IT" altLang="it-IT" smtClean="0"/>
              <a:pPr>
                <a:spcBef>
                  <a:spcPct val="0"/>
                </a:spcBef>
                <a:defRPr/>
              </a:pPr>
              <a:t>65</a:t>
            </a:fld>
            <a:endParaRPr lang="it-IT" alt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732DE025-E5C1-4EDA-8B8E-BDC8FA29166F}"/>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C105CE2A-DFBF-468F-834B-46290160B512}" type="slidenum">
              <a:rPr lang="it-IT" altLang="it-IT" smtClean="0">
                <a:latin typeface="Times New Roman" charset="0"/>
              </a:rPr>
              <a:pPr>
                <a:spcBef>
                  <a:spcPct val="0"/>
                </a:spcBef>
                <a:defRPr/>
              </a:pPr>
              <a:t>66</a:t>
            </a:fld>
            <a:endParaRPr lang="it-IT" altLang="it-IT">
              <a:latin typeface="Times New Roman" charset="0"/>
            </a:endParaRPr>
          </a:p>
        </p:txBody>
      </p:sp>
      <p:sp>
        <p:nvSpPr>
          <p:cNvPr id="188419" name="Rectangle 2">
            <a:extLst>
              <a:ext uri="{FF2B5EF4-FFF2-40B4-BE49-F238E27FC236}">
                <a16:creationId xmlns:a16="http://schemas.microsoft.com/office/drawing/2014/main" id="{20403AAA-8F26-4E12-A29A-2A81C8065CA5}"/>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F3D47902-760B-4995-8B88-33F86D26ED1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20C4790-9719-409D-9003-20D0A290E5F5}"/>
              </a:ext>
            </a:extLst>
          </p:cNvPr>
          <p:cNvSpPr>
            <a:spLocks noGrp="1" noRot="1" noChangeAspect="1"/>
          </p:cNvSpPr>
          <p:nvPr>
            <p:ph type="sldImg"/>
          </p:nvPr>
        </p:nvSpPr>
        <p:spPr/>
      </p:sp>
      <p:sp>
        <p:nvSpPr>
          <p:cNvPr id="186371" name="Segnaposto note 2">
            <a:extLst>
              <a:ext uri="{FF2B5EF4-FFF2-40B4-BE49-F238E27FC236}">
                <a16:creationId xmlns:a16="http://schemas.microsoft.com/office/drawing/2014/main" id="{DCC579DD-F67F-44DA-8DCD-7CB645A5D179}"/>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186372" name="Segnaposto numero diapositiva 3">
            <a:extLst>
              <a:ext uri="{FF2B5EF4-FFF2-40B4-BE49-F238E27FC236}">
                <a16:creationId xmlns:a16="http://schemas.microsoft.com/office/drawing/2014/main" id="{827412A9-07F9-4A30-92E1-FB8F7C160E6F}"/>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fld id="{36F6FFEA-55E7-47F4-8FD2-1CD1AF54BF90}" type="slidenum">
              <a:rPr lang="it-IT" altLang="it-IT" smtClean="0"/>
              <a:pPr>
                <a:defRPr/>
              </a:pPr>
              <a:t>67</a:t>
            </a:fld>
            <a:endParaRPr lang="it-IT"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55A110C9-F93D-40FC-AED6-33700856B93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572C1966-8AA1-470A-A6F5-B6C2C136FAAF}" type="slidenum">
              <a:rPr lang="it-IT" altLang="it-IT" smtClean="0">
                <a:latin typeface="Times New Roman" charset="0"/>
              </a:rPr>
              <a:pPr eaLnBrk="0" hangingPunct="0">
                <a:spcBef>
                  <a:spcPct val="0"/>
                </a:spcBef>
                <a:defRPr/>
              </a:pPr>
              <a:t>68</a:t>
            </a:fld>
            <a:endParaRPr lang="it-IT" altLang="it-IT">
              <a:latin typeface="Times New Roman" charset="0"/>
            </a:endParaRPr>
          </a:p>
        </p:txBody>
      </p:sp>
      <p:sp>
        <p:nvSpPr>
          <p:cNvPr id="199683" name="Rectangle 2">
            <a:extLst>
              <a:ext uri="{FF2B5EF4-FFF2-40B4-BE49-F238E27FC236}">
                <a16:creationId xmlns:a16="http://schemas.microsoft.com/office/drawing/2014/main" id="{D3E015A2-CD68-4A01-93F2-0794BCD36D3C}"/>
              </a:ext>
            </a:extLst>
          </p:cNvPr>
          <p:cNvSpPr>
            <a:spLocks noGrp="1" noRot="1" noChangeAspect="1" noChangeArrowheads="1" noTextEdit="1"/>
          </p:cNvSpPr>
          <p:nvPr>
            <p:ph type="sldImg"/>
          </p:nvPr>
        </p:nvSpPr>
        <p:spPr>
          <a:solidFill>
            <a:srgbClr val="FFFFFF"/>
          </a:solidFill>
          <a:ln/>
        </p:spPr>
      </p:sp>
      <p:sp>
        <p:nvSpPr>
          <p:cNvPr id="199684" name="Rectangle 3">
            <a:extLst>
              <a:ext uri="{FF2B5EF4-FFF2-40B4-BE49-F238E27FC236}">
                <a16:creationId xmlns:a16="http://schemas.microsoft.com/office/drawing/2014/main" id="{92E18E86-1E6A-47E4-8DC5-7A1B239DA87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dirty="0">
                <a:latin typeface="Times New Roman" panose="02020603050405020304" pitchFamily="18" charset="0"/>
                <a:ea typeface="ＭＳ Ｐゴシック" panose="020B0600070205080204" pitchFamily="34" charset="-128"/>
              </a:rPr>
              <a:t>Immagine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F66559AA-F780-4908-926C-81DC058625D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B71905D-FF8D-487F-B91E-0C32D6515738}" type="slidenum">
              <a:rPr lang="it-IT" altLang="it-IT" smtClean="0">
                <a:latin typeface="Times New Roman" charset="0"/>
              </a:rPr>
              <a:pPr eaLnBrk="0" hangingPunct="0">
                <a:spcBef>
                  <a:spcPct val="0"/>
                </a:spcBef>
                <a:defRPr/>
              </a:pPr>
              <a:t>70</a:t>
            </a:fld>
            <a:endParaRPr lang="it-IT" altLang="it-IT">
              <a:latin typeface="Times New Roman" charset="0"/>
            </a:endParaRPr>
          </a:p>
        </p:txBody>
      </p:sp>
      <p:sp>
        <p:nvSpPr>
          <p:cNvPr id="202755" name="Rectangle 2">
            <a:extLst>
              <a:ext uri="{FF2B5EF4-FFF2-40B4-BE49-F238E27FC236}">
                <a16:creationId xmlns:a16="http://schemas.microsoft.com/office/drawing/2014/main" id="{8D3C11D2-E4A9-4544-B646-FA7149FD013B}"/>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03AB0127-4BC4-4D2B-A47A-A806EBF3D79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E072EC-FD49-4AA0-A00E-EEB555ED5620}"/>
              </a:ext>
            </a:extLst>
          </p:cNvPr>
          <p:cNvSpPr>
            <a:spLocks noGrp="1" noRot="1" noChangeAspect="1"/>
          </p:cNvSpPr>
          <p:nvPr>
            <p:ph type="sldImg"/>
          </p:nvPr>
        </p:nvSpPr>
        <p:spPr/>
      </p:sp>
      <p:sp>
        <p:nvSpPr>
          <p:cNvPr id="126979" name="Segnaposto note 2">
            <a:extLst>
              <a:ext uri="{FF2B5EF4-FFF2-40B4-BE49-F238E27FC236}">
                <a16:creationId xmlns:a16="http://schemas.microsoft.com/office/drawing/2014/main" id="{96A568DD-A66F-4656-BC27-C2662307C8B4}"/>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it-IT">
                <a:latin typeface="Arial" charset="0"/>
                <a:ea typeface="ＭＳ Ｐゴシック" charset="-128"/>
              </a:rPr>
              <a:t>NEW</a:t>
            </a:r>
          </a:p>
        </p:txBody>
      </p:sp>
      <p:sp>
        <p:nvSpPr>
          <p:cNvPr id="126980" name="Segnaposto numero diapositiva 3">
            <a:extLst>
              <a:ext uri="{FF2B5EF4-FFF2-40B4-BE49-F238E27FC236}">
                <a16:creationId xmlns:a16="http://schemas.microsoft.com/office/drawing/2014/main" id="{FAC5D41C-D403-448A-8DA0-9762022BEAA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fld id="{74BAD0B1-3A28-4525-BD16-60045B2F01B3}" type="slidenum">
              <a:rPr lang="it-IT" altLang="it-IT" smtClean="0"/>
              <a:pPr>
                <a:defRPr/>
              </a:pPr>
              <a:t>7</a:t>
            </a:fld>
            <a:endParaRPr lang="it-IT" alt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E0E2F1-8110-41AC-8C8F-D50D5DD43F37}"/>
              </a:ext>
            </a:extLst>
          </p:cNvPr>
          <p:cNvSpPr>
            <a:spLocks noGrp="1" noRot="1" noChangeAspect="1"/>
          </p:cNvSpPr>
          <p:nvPr>
            <p:ph type="sldImg"/>
          </p:nvPr>
        </p:nvSpPr>
        <p:spPr/>
      </p:sp>
      <p:sp>
        <p:nvSpPr>
          <p:cNvPr id="211971" name="Segnaposto note 2">
            <a:extLst>
              <a:ext uri="{FF2B5EF4-FFF2-40B4-BE49-F238E27FC236}">
                <a16:creationId xmlns:a16="http://schemas.microsoft.com/office/drawing/2014/main" id="{E3E57BD2-5949-48B3-A4F8-991BA2F729A2}"/>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ea typeface="ＭＳ Ｐゴシック" panose="020B0600070205080204" pitchFamily="34" charset="-128"/>
            </a:endParaRPr>
          </a:p>
        </p:txBody>
      </p:sp>
      <p:sp>
        <p:nvSpPr>
          <p:cNvPr id="211972" name="Segnaposto numero diapositiva 3">
            <a:extLst>
              <a:ext uri="{FF2B5EF4-FFF2-40B4-BE49-F238E27FC236}">
                <a16:creationId xmlns:a16="http://schemas.microsoft.com/office/drawing/2014/main" id="{A879F86A-5FE2-4A65-B813-911F9973EDE4}"/>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27A97A39-715E-4E87-96EE-303235ECDB93}" type="slidenum">
              <a:rPr lang="it-IT" altLang="it-IT" smtClean="0"/>
              <a:pPr>
                <a:spcBef>
                  <a:spcPct val="0"/>
                </a:spcBef>
                <a:defRPr/>
              </a:pPr>
              <a:t>71</a:t>
            </a:fld>
            <a:endParaRPr lang="it-IT" alt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4A0F5C81-C894-45DB-B7F4-107261171195}"/>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16489778-0EEE-4499-B644-4CA359EDCF0F}" type="slidenum">
              <a:rPr lang="it-IT" altLang="it-IT" smtClean="0">
                <a:latin typeface="Times New Roman" charset="0"/>
              </a:rPr>
              <a:pPr eaLnBrk="0" hangingPunct="0">
                <a:spcBef>
                  <a:spcPct val="0"/>
                </a:spcBef>
                <a:defRPr/>
              </a:pPr>
              <a:t>72</a:t>
            </a:fld>
            <a:endParaRPr lang="it-IT" altLang="it-IT">
              <a:latin typeface="Times New Roman" charset="0"/>
            </a:endParaRPr>
          </a:p>
        </p:txBody>
      </p:sp>
      <p:sp>
        <p:nvSpPr>
          <p:cNvPr id="203779" name="Rectangle 2">
            <a:extLst>
              <a:ext uri="{FF2B5EF4-FFF2-40B4-BE49-F238E27FC236}">
                <a16:creationId xmlns:a16="http://schemas.microsoft.com/office/drawing/2014/main" id="{D087ABB3-BB63-4A3A-B7DB-8C9618B458EB}"/>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A903618D-858E-42C1-AB49-590C808077F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15C2D67B-9035-4E2C-8CED-90E3C4386CD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E3C00821-78CC-4FB3-A20D-D69AA5132B18}" type="slidenum">
              <a:rPr lang="it-IT" altLang="it-IT" smtClean="0">
                <a:latin typeface="Times New Roman" charset="0"/>
              </a:rPr>
              <a:pPr eaLnBrk="0" hangingPunct="0">
                <a:spcBef>
                  <a:spcPct val="0"/>
                </a:spcBef>
                <a:defRPr/>
              </a:pPr>
              <a:t>73</a:t>
            </a:fld>
            <a:endParaRPr lang="it-IT" altLang="it-IT">
              <a:latin typeface="Times New Roman" charset="0"/>
            </a:endParaRPr>
          </a:p>
        </p:txBody>
      </p:sp>
      <p:sp>
        <p:nvSpPr>
          <p:cNvPr id="204803" name="Rectangle 2">
            <a:extLst>
              <a:ext uri="{FF2B5EF4-FFF2-40B4-BE49-F238E27FC236}">
                <a16:creationId xmlns:a16="http://schemas.microsoft.com/office/drawing/2014/main" id="{247819FC-F246-461F-BAEE-A2F6FFFDA880}"/>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FF8BEFD9-DDDD-40C0-BE6C-0D31758375A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egnaposto immagine diapositiva 1">
            <a:extLst>
              <a:ext uri="{FF2B5EF4-FFF2-40B4-BE49-F238E27FC236}">
                <a16:creationId xmlns:a16="http://schemas.microsoft.com/office/drawing/2014/main" id="{85A76982-C238-42DA-87B2-CBA359344541}"/>
              </a:ext>
            </a:extLst>
          </p:cNvPr>
          <p:cNvSpPr>
            <a:spLocks noGrp="1" noRot="1" noChangeAspect="1" noTextEdit="1"/>
          </p:cNvSpPr>
          <p:nvPr>
            <p:ph type="sldImg"/>
          </p:nvPr>
        </p:nvSpPr>
        <p:spPr>
          <a:ln/>
        </p:spPr>
      </p:sp>
      <p:sp>
        <p:nvSpPr>
          <p:cNvPr id="209923" name="Segnaposto note 2">
            <a:extLst>
              <a:ext uri="{FF2B5EF4-FFF2-40B4-BE49-F238E27FC236}">
                <a16:creationId xmlns:a16="http://schemas.microsoft.com/office/drawing/2014/main" id="{6B94734C-9F04-4955-9691-5D039104C97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
        <p:nvSpPr>
          <p:cNvPr id="209924" name="Segnaposto numero diapositiva 3">
            <a:extLst>
              <a:ext uri="{FF2B5EF4-FFF2-40B4-BE49-F238E27FC236}">
                <a16:creationId xmlns:a16="http://schemas.microsoft.com/office/drawing/2014/main" id="{98261891-86BF-4200-A16D-57499CBD1D4D}"/>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1DE79FAD-3DBA-4AB3-BF16-446F6D5CD6C4}" type="slidenum">
              <a:rPr lang="it-IT" altLang="it-IT" smtClean="0">
                <a:latin typeface="Times New Roman" charset="0"/>
              </a:rPr>
              <a:pPr eaLnBrk="0" hangingPunct="0">
                <a:spcBef>
                  <a:spcPct val="0"/>
                </a:spcBef>
                <a:defRPr/>
              </a:pPr>
              <a:t>74</a:t>
            </a:fld>
            <a:endParaRPr lang="it-IT" altLang="it-IT">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egnaposto immagine diapositiva 1">
            <a:extLst>
              <a:ext uri="{FF2B5EF4-FFF2-40B4-BE49-F238E27FC236}">
                <a16:creationId xmlns:a16="http://schemas.microsoft.com/office/drawing/2014/main" id="{449B0B45-91FF-4E7B-88BF-FF414410EA44}"/>
              </a:ext>
            </a:extLst>
          </p:cNvPr>
          <p:cNvSpPr>
            <a:spLocks noGrp="1" noRot="1" noChangeAspect="1" noTextEdit="1"/>
          </p:cNvSpPr>
          <p:nvPr>
            <p:ph type="sldImg"/>
          </p:nvPr>
        </p:nvSpPr>
        <p:spPr>
          <a:ln/>
        </p:spPr>
      </p:sp>
      <p:sp>
        <p:nvSpPr>
          <p:cNvPr id="211971" name="Segnaposto note 2">
            <a:extLst>
              <a:ext uri="{FF2B5EF4-FFF2-40B4-BE49-F238E27FC236}">
                <a16:creationId xmlns:a16="http://schemas.microsoft.com/office/drawing/2014/main" id="{BC440141-C97A-4B3F-8842-5334BC857D9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dirty="0">
              <a:latin typeface="Times New Roman" panose="02020603050405020304" pitchFamily="18" charset="0"/>
              <a:ea typeface="ＭＳ Ｐゴシック" panose="020B0600070205080204" pitchFamily="34" charset="-128"/>
            </a:endParaRPr>
          </a:p>
        </p:txBody>
      </p:sp>
      <p:sp>
        <p:nvSpPr>
          <p:cNvPr id="211972" name="Segnaposto numero diapositiva 3">
            <a:extLst>
              <a:ext uri="{FF2B5EF4-FFF2-40B4-BE49-F238E27FC236}">
                <a16:creationId xmlns:a16="http://schemas.microsoft.com/office/drawing/2014/main" id="{45C2FD20-C82F-4DB8-B38B-EEE1676149FB}"/>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A557660E-C5DA-4B11-B5CD-939EDCF2E996}" type="slidenum">
              <a:rPr lang="it-IT" altLang="it-IT" smtClean="0">
                <a:latin typeface="Times New Roman" charset="0"/>
              </a:rPr>
              <a:pPr eaLnBrk="0" hangingPunct="0">
                <a:spcBef>
                  <a:spcPct val="0"/>
                </a:spcBef>
                <a:defRPr/>
              </a:pPr>
              <a:t>75</a:t>
            </a:fld>
            <a:endParaRPr lang="it-IT" altLang="it-IT">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45BA920D-0C2F-479E-8595-C43624BB43E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691C4729-1C6B-48B8-A25B-619CF786E2CA}" type="slidenum">
              <a:rPr lang="it-IT" altLang="it-IT" smtClean="0">
                <a:latin typeface="Times New Roman" charset="0"/>
              </a:rPr>
              <a:pPr eaLnBrk="0" hangingPunct="0">
                <a:spcBef>
                  <a:spcPct val="0"/>
                </a:spcBef>
                <a:defRPr/>
              </a:pPr>
              <a:t>76</a:t>
            </a:fld>
            <a:endParaRPr lang="it-IT" altLang="it-IT">
              <a:latin typeface="Times New Roman" charset="0"/>
            </a:endParaRPr>
          </a:p>
        </p:txBody>
      </p:sp>
      <p:sp>
        <p:nvSpPr>
          <p:cNvPr id="212995" name="Rectangle 2">
            <a:extLst>
              <a:ext uri="{FF2B5EF4-FFF2-40B4-BE49-F238E27FC236}">
                <a16:creationId xmlns:a16="http://schemas.microsoft.com/office/drawing/2014/main" id="{3A35473C-68C9-4913-B392-8681AC4DB905}"/>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1C416015-C673-4955-95D9-7B9DD406591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egnaposto immagine diapositiva 1">
            <a:extLst>
              <a:ext uri="{FF2B5EF4-FFF2-40B4-BE49-F238E27FC236}">
                <a16:creationId xmlns:a16="http://schemas.microsoft.com/office/drawing/2014/main" id="{7A99F4F6-D173-4979-AC59-C940A4C33B5F}"/>
              </a:ext>
            </a:extLst>
          </p:cNvPr>
          <p:cNvSpPr>
            <a:spLocks noGrp="1" noRot="1" noChangeAspect="1" noTextEdit="1"/>
          </p:cNvSpPr>
          <p:nvPr>
            <p:ph type="sldImg"/>
          </p:nvPr>
        </p:nvSpPr>
        <p:spPr>
          <a:ln/>
        </p:spPr>
      </p:sp>
      <p:sp>
        <p:nvSpPr>
          <p:cNvPr id="208899" name="Segnaposto note 2">
            <a:extLst>
              <a:ext uri="{FF2B5EF4-FFF2-40B4-BE49-F238E27FC236}">
                <a16:creationId xmlns:a16="http://schemas.microsoft.com/office/drawing/2014/main" id="{2C7D9C46-10FE-4BFA-89B1-2889B82FC70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
        <p:nvSpPr>
          <p:cNvPr id="208900" name="Segnaposto numero diapositiva 3">
            <a:extLst>
              <a:ext uri="{FF2B5EF4-FFF2-40B4-BE49-F238E27FC236}">
                <a16:creationId xmlns:a16="http://schemas.microsoft.com/office/drawing/2014/main" id="{2B4AD116-C19B-4C48-BDF1-1A13E267C1DF}"/>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9C3F64D0-C879-4BCA-A14C-5E45A60AAE42}" type="slidenum">
              <a:rPr lang="it-IT" altLang="it-IT" smtClean="0">
                <a:latin typeface="Times New Roman" charset="0"/>
              </a:rPr>
              <a:pPr eaLnBrk="0" hangingPunct="0">
                <a:spcBef>
                  <a:spcPct val="0"/>
                </a:spcBef>
                <a:defRPr/>
              </a:pPr>
              <a:t>77</a:t>
            </a:fld>
            <a:endParaRPr lang="it-IT" altLang="it-IT">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EDEBF4C5-BDCD-4AFE-8D79-1F25C81E12D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D32E94EC-4FBF-49BD-9B0B-B5D3722983A9}" type="slidenum">
              <a:rPr lang="it-IT" altLang="it-IT" smtClean="0">
                <a:latin typeface="Times New Roman" charset="0"/>
              </a:rPr>
              <a:pPr eaLnBrk="0" hangingPunct="0">
                <a:spcBef>
                  <a:spcPct val="0"/>
                </a:spcBef>
                <a:defRPr/>
              </a:pPr>
              <a:t>78</a:t>
            </a:fld>
            <a:endParaRPr lang="it-IT" altLang="it-IT">
              <a:latin typeface="Times New Roman" charset="0"/>
            </a:endParaRPr>
          </a:p>
        </p:txBody>
      </p:sp>
      <p:sp>
        <p:nvSpPr>
          <p:cNvPr id="218115" name="Rectangle 2">
            <a:extLst>
              <a:ext uri="{FF2B5EF4-FFF2-40B4-BE49-F238E27FC236}">
                <a16:creationId xmlns:a16="http://schemas.microsoft.com/office/drawing/2014/main" id="{503192C6-0269-478B-B694-6B995B001842}"/>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FB83834B-A5FB-430B-9595-AFA9660DEE5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84AB9E96-6924-42BA-BF42-23D739F2C24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1927BDD5-73F9-483A-A5F6-3103FEE6CDC3}" type="slidenum">
              <a:rPr lang="it-IT" altLang="it-IT" smtClean="0">
                <a:latin typeface="Times New Roman" charset="0"/>
              </a:rPr>
              <a:pPr eaLnBrk="0" hangingPunct="0">
                <a:spcBef>
                  <a:spcPct val="0"/>
                </a:spcBef>
                <a:defRPr/>
              </a:pPr>
              <a:t>79</a:t>
            </a:fld>
            <a:endParaRPr lang="it-IT" altLang="it-IT">
              <a:latin typeface="Times New Roman" charset="0"/>
            </a:endParaRPr>
          </a:p>
        </p:txBody>
      </p:sp>
      <p:sp>
        <p:nvSpPr>
          <p:cNvPr id="219139" name="Rectangle 2">
            <a:extLst>
              <a:ext uri="{FF2B5EF4-FFF2-40B4-BE49-F238E27FC236}">
                <a16:creationId xmlns:a16="http://schemas.microsoft.com/office/drawing/2014/main" id="{0EBF8756-6FC7-49EF-8C40-EBAF89B0606E}"/>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F9EE0999-040C-443E-BD0F-1AB4434B961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9B32AB28-F99B-4966-8023-271DA77D31C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0" hangingPunct="0">
              <a:spcBef>
                <a:spcPct val="0"/>
              </a:spcBef>
              <a:defRPr/>
            </a:pPr>
            <a:fld id="{5118AE7E-DD87-47D6-9095-33AE32E799F2}" type="slidenum">
              <a:rPr lang="it-IT" altLang="it-IT" smtClean="0">
                <a:latin typeface="Times New Roman" charset="0"/>
              </a:rPr>
              <a:pPr eaLnBrk="0" hangingPunct="0">
                <a:spcBef>
                  <a:spcPct val="0"/>
                </a:spcBef>
                <a:defRPr/>
              </a:pPr>
              <a:t>80</a:t>
            </a:fld>
            <a:endParaRPr lang="it-IT" altLang="it-IT">
              <a:latin typeface="Times New Roman" charset="0"/>
            </a:endParaRPr>
          </a:p>
        </p:txBody>
      </p:sp>
      <p:sp>
        <p:nvSpPr>
          <p:cNvPr id="221187" name="Rectangle 2">
            <a:extLst>
              <a:ext uri="{FF2B5EF4-FFF2-40B4-BE49-F238E27FC236}">
                <a16:creationId xmlns:a16="http://schemas.microsoft.com/office/drawing/2014/main" id="{1C589984-5812-45EF-816E-E8B980D3C3F4}"/>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C87C476B-62E8-464E-BE9B-16AFD1DD731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E072EC-FD49-4AA0-A00E-EEB555ED5620}"/>
              </a:ext>
            </a:extLst>
          </p:cNvPr>
          <p:cNvSpPr>
            <a:spLocks noGrp="1" noRot="1" noChangeAspect="1"/>
          </p:cNvSpPr>
          <p:nvPr>
            <p:ph type="sldImg"/>
          </p:nvPr>
        </p:nvSpPr>
        <p:spPr/>
      </p:sp>
      <p:sp>
        <p:nvSpPr>
          <p:cNvPr id="126979" name="Segnaposto note 2">
            <a:extLst>
              <a:ext uri="{FF2B5EF4-FFF2-40B4-BE49-F238E27FC236}">
                <a16:creationId xmlns:a16="http://schemas.microsoft.com/office/drawing/2014/main" id="{96A568DD-A66F-4656-BC27-C2662307C8B4}"/>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it-IT">
                <a:latin typeface="Arial" charset="0"/>
                <a:ea typeface="ＭＳ Ｐゴシック" charset="-128"/>
              </a:rPr>
              <a:t>NEW</a:t>
            </a:r>
          </a:p>
        </p:txBody>
      </p:sp>
      <p:sp>
        <p:nvSpPr>
          <p:cNvPr id="126980" name="Segnaposto numero diapositiva 3">
            <a:extLst>
              <a:ext uri="{FF2B5EF4-FFF2-40B4-BE49-F238E27FC236}">
                <a16:creationId xmlns:a16="http://schemas.microsoft.com/office/drawing/2014/main" id="{FAC5D41C-D403-448A-8DA0-9762022BEAA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fld id="{1D650397-35B1-4E52-9DB8-364B20E12A22}" type="slidenum">
              <a:rPr lang="it-IT" altLang="it-IT" smtClean="0"/>
              <a:pPr>
                <a:defRPr/>
              </a:pPr>
              <a:t>8</a:t>
            </a:fld>
            <a:endParaRPr lang="it-IT" altLang="it-IT"/>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A032851B-8034-40E9-B747-A288B417C638}" type="slidenum">
              <a:rPr lang="it-IT" altLang="it-IT">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81</a:t>
            </a:fld>
            <a:endParaRPr lang="it-IT" altLang="it-IT">
              <a:latin typeface="Times New Roman" panose="02020603050405020304" pitchFamily="18" charset="0"/>
            </a:endParaRPr>
          </a:p>
        </p:txBody>
      </p:sp>
      <p:sp>
        <p:nvSpPr>
          <p:cNvPr id="201731" name="Rectangle 2">
            <a:extLst>
              <a:ext uri="{FF2B5EF4-FFF2-40B4-BE49-F238E27FC236}">
                <a16:creationId xmlns:a16="http://schemas.microsoft.com/office/drawing/2014/main" id="{6C11002A-EED2-4876-8458-D501096B589F}"/>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8DD681E7-EEBF-4763-80E9-C90806BB6AC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D55AABB4-D3F6-4992-92E1-8007F5F3D699}" type="slidenum">
              <a:rPr lang="it-IT" altLang="it-IT">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82</a:t>
            </a:fld>
            <a:endParaRPr lang="it-IT" altLang="it-IT">
              <a:latin typeface="Times New Roman" panose="02020603050405020304" pitchFamily="18" charset="0"/>
            </a:endParaRPr>
          </a:p>
        </p:txBody>
      </p:sp>
      <p:sp>
        <p:nvSpPr>
          <p:cNvPr id="201731" name="Rectangle 2">
            <a:extLst>
              <a:ext uri="{FF2B5EF4-FFF2-40B4-BE49-F238E27FC236}">
                <a16:creationId xmlns:a16="http://schemas.microsoft.com/office/drawing/2014/main" id="{5A896512-80D7-4772-8F99-553577534889}"/>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9DC26CA1-E0CE-4922-882D-3F157951744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B6FDF21B-3832-4856-9197-F1F76414937F}"/>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D5DF0B66-D3C1-4F71-8D00-91139F480DA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65B05FEA-7246-4589-986C-00A8EFA33A7E}" type="slidenum">
              <a:rPr lang="it-IT" altLang="it-IT">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84</a:t>
            </a:fld>
            <a:endParaRPr lang="it-IT" altLang="it-IT">
              <a:latin typeface="Times New Roman" panose="02020603050405020304" pitchFamily="18" charset="0"/>
            </a:endParaRPr>
          </a:p>
        </p:txBody>
      </p:sp>
      <p:sp>
        <p:nvSpPr>
          <p:cNvPr id="201731" name="Rectangle 2">
            <a:extLst>
              <a:ext uri="{FF2B5EF4-FFF2-40B4-BE49-F238E27FC236}">
                <a16:creationId xmlns:a16="http://schemas.microsoft.com/office/drawing/2014/main" id="{1C6E44DB-C6DF-45F9-90E0-0E6767DA1CA9}"/>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5E2BD39A-39C1-4DF1-9C76-24B759FCCCA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a:latin typeface="Times New Roman" charset="0"/>
              </a:rPr>
              <a:t>riferimento</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1823AA6A-5ED8-40BB-8FB0-05B246E78EB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0A5F6524-DB54-4894-927A-8FFB1FF960C0}" type="slidenum">
              <a:rPr lang="it-IT" altLang="it-IT" smtClean="0">
                <a:latin typeface="Times New Roman" charset="0"/>
              </a:rPr>
              <a:pPr>
                <a:spcBef>
                  <a:spcPct val="0"/>
                </a:spcBef>
                <a:defRPr/>
              </a:pPr>
              <a:t>85</a:t>
            </a:fld>
            <a:endParaRPr lang="it-IT" altLang="it-IT">
              <a:latin typeface="Times New Roman" charset="0"/>
            </a:endParaRPr>
          </a:p>
        </p:txBody>
      </p:sp>
      <p:sp>
        <p:nvSpPr>
          <p:cNvPr id="208899" name="Rectangle 2">
            <a:extLst>
              <a:ext uri="{FF2B5EF4-FFF2-40B4-BE49-F238E27FC236}">
                <a16:creationId xmlns:a16="http://schemas.microsoft.com/office/drawing/2014/main" id="{2E782F34-22AD-49BF-8E36-4395874FE648}"/>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801A33A-7188-4AD3-9248-C14FB825949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4759BA69-10D5-4B2F-9981-EB34CBA9D13F}"/>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700C3CA5-7B2B-4201-BE4C-B622A5228E52}" type="slidenum">
              <a:rPr lang="it-IT" altLang="it-IT" smtClean="0">
                <a:latin typeface="Times New Roman" charset="0"/>
              </a:rPr>
              <a:pPr>
                <a:spcBef>
                  <a:spcPct val="0"/>
                </a:spcBef>
                <a:defRPr/>
              </a:pPr>
              <a:t>86</a:t>
            </a:fld>
            <a:endParaRPr lang="it-IT" altLang="it-IT">
              <a:latin typeface="Times New Roman" charset="0"/>
            </a:endParaRPr>
          </a:p>
        </p:txBody>
      </p:sp>
      <p:sp>
        <p:nvSpPr>
          <p:cNvPr id="209923" name="Rectangle 2">
            <a:extLst>
              <a:ext uri="{FF2B5EF4-FFF2-40B4-BE49-F238E27FC236}">
                <a16:creationId xmlns:a16="http://schemas.microsoft.com/office/drawing/2014/main" id="{F05FA6ED-0A82-4804-88E0-48F4B6143588}"/>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CCA236B2-9E48-4510-B71D-C563637260B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05B5BAC4-18B5-47AC-B263-4769DF527D6B}"/>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F6EB140-A338-44E5-9078-BCADB47C9E6D}" type="slidenum">
              <a:rPr lang="it-IT" altLang="it-IT" smtClean="0">
                <a:latin typeface="Times New Roman" charset="0"/>
              </a:rPr>
              <a:pPr>
                <a:spcBef>
                  <a:spcPct val="0"/>
                </a:spcBef>
                <a:defRPr/>
              </a:pPr>
              <a:t>87</a:t>
            </a:fld>
            <a:endParaRPr lang="it-IT" altLang="it-IT">
              <a:latin typeface="Times New Roman" charset="0"/>
            </a:endParaRPr>
          </a:p>
        </p:txBody>
      </p:sp>
      <p:sp>
        <p:nvSpPr>
          <p:cNvPr id="210947" name="Rectangle 2">
            <a:extLst>
              <a:ext uri="{FF2B5EF4-FFF2-40B4-BE49-F238E27FC236}">
                <a16:creationId xmlns:a16="http://schemas.microsoft.com/office/drawing/2014/main" id="{21FEEA8C-2E46-46B6-9CF2-9BA291DA7325}"/>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C7B6BDAE-D376-4BD1-B9E3-1C56473B698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D4C354FB-C80E-45BC-BF86-F3A81F24E6A2}"/>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59C50913-0E9C-42E6-BFE1-7DD4F15CA27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72BE4B6F-B11C-4EED-8267-5F23140476E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088AE712-27FE-4BBA-8524-1952DBAA4E87}" type="slidenum">
              <a:rPr lang="it-IT" altLang="it-IT" smtClean="0">
                <a:latin typeface="Times New Roman" charset="0"/>
              </a:rPr>
              <a:pPr>
                <a:spcBef>
                  <a:spcPct val="0"/>
                </a:spcBef>
                <a:defRPr/>
              </a:pPr>
              <a:t>89</a:t>
            </a:fld>
            <a:endParaRPr lang="it-IT" altLang="it-IT">
              <a:latin typeface="Times New Roman" charset="0"/>
            </a:endParaRPr>
          </a:p>
        </p:txBody>
      </p:sp>
      <p:sp>
        <p:nvSpPr>
          <p:cNvPr id="212995" name="Rectangle 2">
            <a:extLst>
              <a:ext uri="{FF2B5EF4-FFF2-40B4-BE49-F238E27FC236}">
                <a16:creationId xmlns:a16="http://schemas.microsoft.com/office/drawing/2014/main" id="{857BCC81-4452-4A0A-B819-55B5DD3A81AB}"/>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0A3B55E3-9891-4347-ADBB-9D8550FE8BF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954AB8A2-6B09-4568-9DF4-0555EF62F64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EF3B0F5-24F9-4D1E-B53A-08379C0A42C0}" type="slidenum">
              <a:rPr lang="it-IT" altLang="it-IT" smtClean="0">
                <a:latin typeface="Times New Roman" charset="0"/>
              </a:rPr>
              <a:pPr>
                <a:spcBef>
                  <a:spcPct val="0"/>
                </a:spcBef>
                <a:defRPr/>
              </a:pPr>
              <a:t>90</a:t>
            </a:fld>
            <a:endParaRPr lang="it-IT" altLang="it-IT">
              <a:latin typeface="Times New Roman" charset="0"/>
            </a:endParaRPr>
          </a:p>
        </p:txBody>
      </p:sp>
      <p:sp>
        <p:nvSpPr>
          <p:cNvPr id="214019" name="Rectangle 2">
            <a:extLst>
              <a:ext uri="{FF2B5EF4-FFF2-40B4-BE49-F238E27FC236}">
                <a16:creationId xmlns:a16="http://schemas.microsoft.com/office/drawing/2014/main" id="{7DB8403E-4887-409A-8EE5-7ADFCB4BF32C}"/>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521AD8E4-D002-492E-8C00-52ED39810A3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93A5026-DFD0-4D47-A05A-1F3272C0F09A}"/>
              </a:ext>
            </a:extLst>
          </p:cNvPr>
          <p:cNvSpPr>
            <a:spLocks noGrp="1" noRot="1" noChangeAspect="1"/>
          </p:cNvSpPr>
          <p:nvPr>
            <p:ph type="sldImg"/>
          </p:nvPr>
        </p:nvSpPr>
        <p:spPr/>
      </p:sp>
      <p:sp>
        <p:nvSpPr>
          <p:cNvPr id="33794" name="Segnaposto note 2"/>
          <p:cNvSpPr>
            <a:spLocks noGrp="1" noChangeArrowheads="1"/>
          </p:cNvSpPr>
          <p:nvPr>
            <p:ph type="body" idx="1"/>
          </p:nvPr>
        </p:nvSpPr>
        <p:spPr>
          <a:noFill/>
        </p:spPr>
        <p:txBody>
          <a:bodyPr/>
          <a:lstStyle/>
          <a:p>
            <a:r>
              <a:rPr lang="it-IT" altLang="it-IT">
                <a:ea typeface="ＭＳ Ｐゴシック" panose="020B0600070205080204" pitchFamily="34" charset="-128"/>
              </a:rPr>
              <a:t>DA AGGIUSTARE</a:t>
            </a:r>
          </a:p>
        </p:txBody>
      </p:sp>
      <p:sp>
        <p:nvSpPr>
          <p:cNvPr id="33795" name="Segnaposto numero diapositiva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78F125-9E20-4BAE-B1F3-D85EE2524335}" type="slidenum">
              <a:rPr lang="it-IT" altLang="it-IT" smtClean="0"/>
              <a:pPr/>
              <a:t>9</a:t>
            </a:fld>
            <a:endParaRPr lang="it-IT" altLang="it-IT"/>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22AEE8D5-E8E7-4928-89F0-2DE448CD1B3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0CA77E3C-1D64-4A41-B758-7FFEB0AF347E}" type="slidenum">
              <a:rPr lang="it-IT" altLang="it-IT" smtClean="0">
                <a:latin typeface="Times New Roman" charset="0"/>
              </a:rPr>
              <a:pPr>
                <a:spcBef>
                  <a:spcPct val="0"/>
                </a:spcBef>
                <a:defRPr/>
              </a:pPr>
              <a:t>91</a:t>
            </a:fld>
            <a:endParaRPr lang="it-IT" altLang="it-IT">
              <a:latin typeface="Times New Roman" charset="0"/>
            </a:endParaRPr>
          </a:p>
        </p:txBody>
      </p:sp>
      <p:sp>
        <p:nvSpPr>
          <p:cNvPr id="215043" name="Rectangle 2">
            <a:extLst>
              <a:ext uri="{FF2B5EF4-FFF2-40B4-BE49-F238E27FC236}">
                <a16:creationId xmlns:a16="http://schemas.microsoft.com/office/drawing/2014/main" id="{E76AA1C4-8F17-43DF-94DD-2E79F660C493}"/>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5EF08942-263E-4B2D-8315-0A78DD93D6D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3258BBD5-3EE1-42BB-9476-7D5353C4D77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DA90D6E8-7431-4381-9FE9-F220A02F50B3}" type="slidenum">
              <a:rPr lang="it-IT" altLang="it-IT" smtClean="0">
                <a:latin typeface="Times New Roman" charset="0"/>
              </a:rPr>
              <a:pPr>
                <a:spcBef>
                  <a:spcPct val="0"/>
                </a:spcBef>
                <a:defRPr/>
              </a:pPr>
              <a:t>92</a:t>
            </a:fld>
            <a:endParaRPr lang="it-IT" altLang="it-IT">
              <a:latin typeface="Times New Roman" charset="0"/>
            </a:endParaRPr>
          </a:p>
        </p:txBody>
      </p:sp>
      <p:sp>
        <p:nvSpPr>
          <p:cNvPr id="216067" name="Rectangle 2">
            <a:extLst>
              <a:ext uri="{FF2B5EF4-FFF2-40B4-BE49-F238E27FC236}">
                <a16:creationId xmlns:a16="http://schemas.microsoft.com/office/drawing/2014/main" id="{AAE3CEEC-EDAD-44AA-B4E2-E2394365EB9F}"/>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B1F63B83-329D-4989-9626-3C149F06F57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0819F54E-DACD-4103-8A51-359B0692160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9873F81B-9054-4F1D-8FC0-6E27722D6CD0}" type="slidenum">
              <a:rPr lang="it-IT" altLang="it-IT" smtClean="0">
                <a:latin typeface="Times New Roman" charset="0"/>
              </a:rPr>
              <a:pPr>
                <a:spcBef>
                  <a:spcPct val="0"/>
                </a:spcBef>
                <a:defRPr/>
              </a:pPr>
              <a:t>93</a:t>
            </a:fld>
            <a:endParaRPr lang="it-IT" altLang="it-IT">
              <a:latin typeface="Times New Roman" charset="0"/>
            </a:endParaRPr>
          </a:p>
        </p:txBody>
      </p:sp>
      <p:sp>
        <p:nvSpPr>
          <p:cNvPr id="217091" name="Rectangle 2">
            <a:extLst>
              <a:ext uri="{FF2B5EF4-FFF2-40B4-BE49-F238E27FC236}">
                <a16:creationId xmlns:a16="http://schemas.microsoft.com/office/drawing/2014/main" id="{5F6A8F2B-A266-47B6-A2C5-C172EEBD56B8}"/>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4EA20709-62B3-42D2-8DC9-F4F69FEB776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BAC79B17-02A8-4BE5-99E8-89DC5D00118D}"/>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92CAC35F-C092-4ABE-A31C-7CEC47A6056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272D38D1-C95E-45A7-BF7E-2953276E44E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6FB3CDC8-2996-4C2A-91CD-7BC91B5C6F63}" type="slidenum">
              <a:rPr lang="it-IT" altLang="it-IT" smtClean="0">
                <a:latin typeface="Times New Roman" charset="0"/>
              </a:rPr>
              <a:pPr>
                <a:spcBef>
                  <a:spcPct val="0"/>
                </a:spcBef>
                <a:defRPr/>
              </a:pPr>
              <a:t>95</a:t>
            </a:fld>
            <a:endParaRPr lang="it-IT" altLang="it-IT">
              <a:latin typeface="Times New Roman" charset="0"/>
            </a:endParaRPr>
          </a:p>
        </p:txBody>
      </p:sp>
      <p:sp>
        <p:nvSpPr>
          <p:cNvPr id="219139" name="Rectangle 2">
            <a:extLst>
              <a:ext uri="{FF2B5EF4-FFF2-40B4-BE49-F238E27FC236}">
                <a16:creationId xmlns:a16="http://schemas.microsoft.com/office/drawing/2014/main" id="{3F801A34-5BE9-4763-9FBD-FEEC5EA54B91}"/>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ADC9C8EA-2118-4073-A977-AFA60AAC626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BAEA7139-D9D4-48EF-A72F-4BA117854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9613BEA4-3770-4492-9169-ED09EED06578}" type="slidenum">
              <a:rPr lang="it-IT" altLang="it-IT" smtClean="0">
                <a:latin typeface="Times New Roman" charset="0"/>
              </a:rPr>
              <a:pPr>
                <a:spcBef>
                  <a:spcPct val="0"/>
                </a:spcBef>
                <a:defRPr/>
              </a:pPr>
              <a:t>96</a:t>
            </a:fld>
            <a:endParaRPr lang="it-IT" altLang="it-IT">
              <a:latin typeface="Times New Roman" charset="0"/>
            </a:endParaRPr>
          </a:p>
        </p:txBody>
      </p:sp>
      <p:sp>
        <p:nvSpPr>
          <p:cNvPr id="220163" name="Rectangle 2">
            <a:extLst>
              <a:ext uri="{FF2B5EF4-FFF2-40B4-BE49-F238E27FC236}">
                <a16:creationId xmlns:a16="http://schemas.microsoft.com/office/drawing/2014/main" id="{D2D8C9C8-8BC4-417D-A4EF-DF7A36466140}"/>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ADFEE613-DA5C-428C-B627-02CD78692AA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67942E3B-1B0E-4B26-B4E1-51E6A99B6D5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9230B5E3-A8C7-4AC0-9B24-70A1C56DD1FC}" type="slidenum">
              <a:rPr lang="it-IT" altLang="it-IT" smtClean="0">
                <a:latin typeface="Times New Roman" charset="0"/>
              </a:rPr>
              <a:pPr>
                <a:spcBef>
                  <a:spcPct val="0"/>
                </a:spcBef>
                <a:defRPr/>
              </a:pPr>
              <a:t>97</a:t>
            </a:fld>
            <a:endParaRPr lang="it-IT" altLang="it-IT">
              <a:latin typeface="Times New Roman" charset="0"/>
            </a:endParaRPr>
          </a:p>
        </p:txBody>
      </p:sp>
      <p:sp>
        <p:nvSpPr>
          <p:cNvPr id="221187" name="Rectangle 2">
            <a:extLst>
              <a:ext uri="{FF2B5EF4-FFF2-40B4-BE49-F238E27FC236}">
                <a16:creationId xmlns:a16="http://schemas.microsoft.com/office/drawing/2014/main" id="{DCB098AD-A742-445E-BCCA-9803FDF053E4}"/>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FA42E563-A131-4EA4-B121-6DFA9B8913E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12302FA3-4D66-46EF-8333-59107F4F537F}" type="slidenum">
              <a:rPr lang="it-IT" altLang="it-IT">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98</a:t>
            </a:fld>
            <a:endParaRPr lang="it-IT" altLang="it-IT">
              <a:latin typeface="Times New Roman" panose="02020603050405020304" pitchFamily="18" charset="0"/>
            </a:endParaRPr>
          </a:p>
        </p:txBody>
      </p:sp>
      <p:sp>
        <p:nvSpPr>
          <p:cNvPr id="222211" name="Rectangle 2">
            <a:extLst>
              <a:ext uri="{FF2B5EF4-FFF2-40B4-BE49-F238E27FC236}">
                <a16:creationId xmlns:a16="http://schemas.microsoft.com/office/drawing/2014/main" id="{BA616B7E-2B56-4BD9-BBA4-272D47D25FF8}"/>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3C4C54B6-C001-40F3-9AF8-C82C15D7E93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1CBCBB01-A2D0-4E7C-AA42-467BD32105E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EBFA4406-84F1-4E72-8F97-EF289FF83ECE}" type="slidenum">
              <a:rPr lang="it-IT" altLang="it-IT" smtClean="0">
                <a:latin typeface="Times New Roman" charset="0"/>
              </a:rPr>
              <a:pPr>
                <a:spcBef>
                  <a:spcPct val="0"/>
                </a:spcBef>
                <a:defRPr/>
              </a:pPr>
              <a:t>99</a:t>
            </a:fld>
            <a:endParaRPr lang="it-IT" altLang="it-IT">
              <a:latin typeface="Times New Roman" charset="0"/>
            </a:endParaRPr>
          </a:p>
        </p:txBody>
      </p:sp>
      <p:sp>
        <p:nvSpPr>
          <p:cNvPr id="224259" name="Rectangle 2">
            <a:extLst>
              <a:ext uri="{FF2B5EF4-FFF2-40B4-BE49-F238E27FC236}">
                <a16:creationId xmlns:a16="http://schemas.microsoft.com/office/drawing/2014/main" id="{17A0EE5D-2B1B-40C6-92D6-12A0DEB1E472}"/>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DEE1B5DA-71AB-48DA-9C00-6EAEC077677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it-IT">
              <a:ea typeface="ＭＳ Ｐゴシック" panose="020B0600070205080204"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C3A5BF8E-8CAF-42FC-8211-ECF228F2339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fld id="{E77CF7B4-47B4-4EF6-B726-228E3FD8CD25}" type="slidenum">
              <a:rPr lang="it-IT" altLang="it-IT" smtClean="0">
                <a:latin typeface="Times New Roman" charset="0"/>
              </a:rPr>
              <a:pPr>
                <a:spcBef>
                  <a:spcPct val="0"/>
                </a:spcBef>
                <a:defRPr/>
              </a:pPr>
              <a:t>100</a:t>
            </a:fld>
            <a:endParaRPr lang="it-IT" altLang="it-IT">
              <a:latin typeface="Times New Roman" charset="0"/>
            </a:endParaRPr>
          </a:p>
        </p:txBody>
      </p:sp>
      <p:sp>
        <p:nvSpPr>
          <p:cNvPr id="227331" name="Rectangle 2">
            <a:extLst>
              <a:ext uri="{FF2B5EF4-FFF2-40B4-BE49-F238E27FC236}">
                <a16:creationId xmlns:a16="http://schemas.microsoft.com/office/drawing/2014/main" id="{91C0A282-49AF-4C4D-894B-427164058404}"/>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87074226-FEB6-41AB-9CC7-487F99D9877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a:t>Fare clic per modificare lo stile del titolo</a:t>
            </a:r>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6AE2023-CA01-4B9B-A7D3-594BC3F3DB23}"/>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60A4D431-53F4-45A3-9DD9-5BF8C6F1F1B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2112A91-8717-4EFE-A9CD-D8C241CDAB4F}"/>
              </a:ext>
            </a:extLst>
          </p:cNvPr>
          <p:cNvSpPr>
            <a:spLocks noGrp="1"/>
          </p:cNvSpPr>
          <p:nvPr>
            <p:ph type="sldNum" sz="quarter" idx="12"/>
          </p:nvPr>
        </p:nvSpPr>
        <p:spPr/>
        <p:txBody>
          <a:bodyPr/>
          <a:lstStyle>
            <a:lvl1pPr>
              <a:defRPr/>
            </a:lvl1pPr>
          </a:lstStyle>
          <a:p>
            <a:pPr>
              <a:defRPr/>
            </a:pPr>
            <a:fld id="{4A8D4BDC-7209-4EAD-AA26-FC5805AC3F99}" type="slidenum">
              <a:rPr lang="it-IT" altLang="it-IT"/>
              <a:pPr>
                <a:defRPr/>
              </a:pPr>
              <a:t>‹N›</a:t>
            </a:fld>
            <a:endParaRPr lang="it-IT" altLang="it-IT"/>
          </a:p>
        </p:txBody>
      </p:sp>
    </p:spTree>
    <p:extLst>
      <p:ext uri="{BB962C8B-B14F-4D97-AF65-F5344CB8AC3E}">
        <p14:creationId xmlns:p14="http://schemas.microsoft.com/office/powerpoint/2010/main" val="388358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9469F8-141A-A64D-AB66-F1591594893F}"/>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B1E1FEE0-5ED7-684C-B856-10DDDB918B6B}"/>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51B30A3-80AE-7747-AA70-1BE5473A1D9E}"/>
              </a:ext>
            </a:extLst>
          </p:cNvPr>
          <p:cNvSpPr>
            <a:spLocks noGrp="1"/>
          </p:cNvSpPr>
          <p:nvPr>
            <p:ph type="sldNum" sz="quarter" idx="12"/>
          </p:nvPr>
        </p:nvSpPr>
        <p:spPr>
          <a:xfrm>
            <a:off x="4914900" y="8326438"/>
            <a:ext cx="1600200" cy="635000"/>
          </a:xfrm>
        </p:spPr>
        <p:txBody>
          <a:bodyPr/>
          <a:lstStyle>
            <a:lvl1pPr>
              <a:defRPr/>
            </a:lvl1pPr>
          </a:lstStyle>
          <a:p>
            <a:pPr>
              <a:defRPr/>
            </a:pPr>
            <a:fld id="{DF0D16DB-58CC-42D8-8EB8-D896513846B4}" type="slidenum">
              <a:rPr lang="it-IT" altLang="it-IT"/>
              <a:pPr>
                <a:defRPr/>
              </a:pPr>
              <a:t>‹N›</a:t>
            </a:fld>
            <a:endParaRPr lang="it-IT" altLang="it-IT"/>
          </a:p>
        </p:txBody>
      </p:sp>
    </p:spTree>
    <p:extLst>
      <p:ext uri="{BB962C8B-B14F-4D97-AF65-F5344CB8AC3E}">
        <p14:creationId xmlns:p14="http://schemas.microsoft.com/office/powerpoint/2010/main" val="52188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713"/>
            <a:ext cx="1543050" cy="78009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66713"/>
            <a:ext cx="4476750" cy="78009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1B0752-737B-364C-974E-66F9426F619D}"/>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13F3698E-CFF8-F245-99EF-785E33844E08}"/>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D00F7C8-A595-C448-BC77-7B69EE8B484D}"/>
              </a:ext>
            </a:extLst>
          </p:cNvPr>
          <p:cNvSpPr>
            <a:spLocks noGrp="1"/>
          </p:cNvSpPr>
          <p:nvPr>
            <p:ph type="sldNum" sz="quarter" idx="12"/>
          </p:nvPr>
        </p:nvSpPr>
        <p:spPr>
          <a:xfrm>
            <a:off x="4914900" y="8326438"/>
            <a:ext cx="1600200" cy="635000"/>
          </a:xfrm>
        </p:spPr>
        <p:txBody>
          <a:bodyPr/>
          <a:lstStyle>
            <a:lvl1pPr>
              <a:defRPr/>
            </a:lvl1pPr>
          </a:lstStyle>
          <a:p>
            <a:pPr>
              <a:defRPr/>
            </a:pPr>
            <a:fld id="{18FE93EC-A1A2-4071-8323-69E1B62826CE}" type="slidenum">
              <a:rPr lang="it-IT" altLang="it-IT"/>
              <a:pPr>
                <a:defRPr/>
              </a:pPr>
              <a:t>‹N›</a:t>
            </a:fld>
            <a:endParaRPr lang="it-IT" altLang="it-IT"/>
          </a:p>
        </p:txBody>
      </p:sp>
    </p:spTree>
    <p:extLst>
      <p:ext uri="{BB962C8B-B14F-4D97-AF65-F5344CB8AC3E}">
        <p14:creationId xmlns:p14="http://schemas.microsoft.com/office/powerpoint/2010/main" val="72917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8913" y="366713"/>
            <a:ext cx="6480175" cy="941387"/>
          </a:xfrm>
        </p:spPr>
        <p:txBody>
          <a:bodyPr/>
          <a:lstStyle/>
          <a:p>
            <a:r>
              <a:rPr lang="it-IT"/>
              <a:t>Fare clic per modificare stile</a:t>
            </a:r>
          </a:p>
        </p:txBody>
      </p:sp>
      <p:sp>
        <p:nvSpPr>
          <p:cNvPr id="3" name="Segnaposto contenuto 2"/>
          <p:cNvSpPr>
            <a:spLocks noGrp="1"/>
          </p:cNvSpPr>
          <p:nvPr>
            <p:ph idx="1"/>
          </p:nvPr>
        </p:nvSpPr>
        <p:spPr>
          <a:xfrm>
            <a:off x="342900" y="1595438"/>
            <a:ext cx="6172200" cy="65722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AE2023-CA01-4B9B-A7D3-594BC3F3DB23}"/>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60A4D431-53F4-45A3-9DD9-5BF8C6F1F1B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2112A91-8717-4EFE-A9CD-D8C241CDAB4F}"/>
              </a:ext>
            </a:extLst>
          </p:cNvPr>
          <p:cNvSpPr>
            <a:spLocks noGrp="1"/>
          </p:cNvSpPr>
          <p:nvPr>
            <p:ph type="sldNum" sz="quarter" idx="12"/>
          </p:nvPr>
        </p:nvSpPr>
        <p:spPr/>
        <p:txBody>
          <a:bodyPr/>
          <a:lstStyle>
            <a:lvl1pPr>
              <a:defRPr/>
            </a:lvl1pPr>
          </a:lstStyle>
          <a:p>
            <a:pPr>
              <a:defRPr/>
            </a:pPr>
            <a:fld id="{E9E02365-7F13-4880-8C3D-54A8BAEC7BAE}" type="slidenum">
              <a:rPr lang="it-IT" altLang="it-IT"/>
              <a:pPr>
                <a:defRPr/>
              </a:pPr>
              <a:t>‹N›</a:t>
            </a:fld>
            <a:endParaRPr lang="it-IT" altLang="it-IT"/>
          </a:p>
        </p:txBody>
      </p:sp>
    </p:spTree>
    <p:extLst>
      <p:ext uri="{BB962C8B-B14F-4D97-AF65-F5344CB8AC3E}">
        <p14:creationId xmlns:p14="http://schemas.microsoft.com/office/powerpoint/2010/main" val="179789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339A71-3993-394B-8289-1246D70DBD3F}"/>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6764AEA1-19BB-0049-A816-0CC0111D1F35}"/>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AB0D2D2-D233-D740-B2DF-42F755F6ACC8}"/>
              </a:ext>
            </a:extLst>
          </p:cNvPr>
          <p:cNvSpPr>
            <a:spLocks noGrp="1"/>
          </p:cNvSpPr>
          <p:nvPr>
            <p:ph type="sldNum" sz="quarter" idx="12"/>
          </p:nvPr>
        </p:nvSpPr>
        <p:spPr>
          <a:xfrm>
            <a:off x="4914900" y="8326438"/>
            <a:ext cx="1600200" cy="635000"/>
          </a:xfrm>
        </p:spPr>
        <p:txBody>
          <a:bodyPr/>
          <a:lstStyle>
            <a:lvl1pPr>
              <a:defRPr/>
            </a:lvl1pPr>
          </a:lstStyle>
          <a:p>
            <a:pPr>
              <a:defRPr/>
            </a:pPr>
            <a:fld id="{0EA64432-ECC0-47D8-A755-A19BE47A495F}" type="slidenum">
              <a:rPr lang="it-IT" altLang="it-IT"/>
              <a:pPr>
                <a:defRPr/>
              </a:pPr>
              <a:t>‹N›</a:t>
            </a:fld>
            <a:endParaRPr lang="it-IT" altLang="it-IT"/>
          </a:p>
        </p:txBody>
      </p:sp>
    </p:spTree>
    <p:extLst>
      <p:ext uri="{BB962C8B-B14F-4D97-AF65-F5344CB8AC3E}">
        <p14:creationId xmlns:p14="http://schemas.microsoft.com/office/powerpoint/2010/main" val="115125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0F648E08-6117-574B-8BFD-F5414FDC25EB}"/>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6F6544B-E235-C046-8029-A659FE14E030}"/>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DB07CB3-414F-6C4A-BA46-366EDA331781}"/>
              </a:ext>
            </a:extLst>
          </p:cNvPr>
          <p:cNvSpPr>
            <a:spLocks noGrp="1"/>
          </p:cNvSpPr>
          <p:nvPr>
            <p:ph type="sldNum" sz="quarter" idx="12"/>
          </p:nvPr>
        </p:nvSpPr>
        <p:spPr>
          <a:xfrm>
            <a:off x="4914900" y="8326438"/>
            <a:ext cx="1600200" cy="635000"/>
          </a:xfrm>
        </p:spPr>
        <p:txBody>
          <a:bodyPr/>
          <a:lstStyle>
            <a:lvl1pPr>
              <a:defRPr/>
            </a:lvl1pPr>
          </a:lstStyle>
          <a:p>
            <a:pPr>
              <a:defRPr/>
            </a:pPr>
            <a:fld id="{F414FFD8-3AFD-4557-A281-FF7DA7B36DF8}" type="slidenum">
              <a:rPr lang="it-IT" altLang="it-IT"/>
              <a:pPr>
                <a:defRPr/>
              </a:pPr>
              <a:t>‹N›</a:t>
            </a:fld>
            <a:endParaRPr lang="it-IT" altLang="it-IT"/>
          </a:p>
        </p:txBody>
      </p:sp>
    </p:spTree>
    <p:extLst>
      <p:ext uri="{BB962C8B-B14F-4D97-AF65-F5344CB8AC3E}">
        <p14:creationId xmlns:p14="http://schemas.microsoft.com/office/powerpoint/2010/main" val="350311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1595438"/>
            <a:ext cx="3009900" cy="657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1595438"/>
            <a:ext cx="3009900" cy="657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1D97879-4AB2-7042-90C2-08F1F28DE1E5}"/>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8EDAC5B8-A6F8-FA47-8A29-829FB2C6678F}"/>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AE512C5C-D1D1-AA43-BBF8-3E28E5B1C242}"/>
              </a:ext>
            </a:extLst>
          </p:cNvPr>
          <p:cNvSpPr>
            <a:spLocks noGrp="1"/>
          </p:cNvSpPr>
          <p:nvPr>
            <p:ph type="sldNum" sz="quarter" idx="12"/>
          </p:nvPr>
        </p:nvSpPr>
        <p:spPr>
          <a:xfrm>
            <a:off x="4914900" y="8326438"/>
            <a:ext cx="1600200" cy="635000"/>
          </a:xfrm>
        </p:spPr>
        <p:txBody>
          <a:bodyPr/>
          <a:lstStyle>
            <a:lvl1pPr>
              <a:defRPr/>
            </a:lvl1pPr>
          </a:lstStyle>
          <a:p>
            <a:pPr>
              <a:defRPr/>
            </a:pPr>
            <a:fld id="{966738BE-49AE-44F1-83E0-5F5A3D882640}" type="slidenum">
              <a:rPr lang="it-IT" altLang="it-IT"/>
              <a:pPr>
                <a:defRPr/>
              </a:pPr>
              <a:t>‹N›</a:t>
            </a:fld>
            <a:endParaRPr lang="it-IT" altLang="it-IT"/>
          </a:p>
        </p:txBody>
      </p:sp>
    </p:spTree>
    <p:extLst>
      <p:ext uri="{BB962C8B-B14F-4D97-AF65-F5344CB8AC3E}">
        <p14:creationId xmlns:p14="http://schemas.microsoft.com/office/powerpoint/2010/main" val="252262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713"/>
            <a:ext cx="6172200" cy="1524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C6B359-BF62-D743-934B-1E6969432C32}"/>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8" name="Segnaposto piè di pagina 7">
            <a:extLst>
              <a:ext uri="{FF2B5EF4-FFF2-40B4-BE49-F238E27FC236}">
                <a16:creationId xmlns:a16="http://schemas.microsoft.com/office/drawing/2014/main" id="{9BD72470-5C3E-CD4A-B5FA-C4F17DC50716}"/>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9" name="Segnaposto numero diapositiva 8">
            <a:extLst>
              <a:ext uri="{FF2B5EF4-FFF2-40B4-BE49-F238E27FC236}">
                <a16:creationId xmlns:a16="http://schemas.microsoft.com/office/drawing/2014/main" id="{C5B2ABCE-A9A9-C24F-9A10-91664A1E38F8}"/>
              </a:ext>
            </a:extLst>
          </p:cNvPr>
          <p:cNvSpPr>
            <a:spLocks noGrp="1"/>
          </p:cNvSpPr>
          <p:nvPr>
            <p:ph type="sldNum" sz="quarter" idx="12"/>
          </p:nvPr>
        </p:nvSpPr>
        <p:spPr>
          <a:xfrm>
            <a:off x="4914900" y="8326438"/>
            <a:ext cx="1600200" cy="635000"/>
          </a:xfrm>
        </p:spPr>
        <p:txBody>
          <a:bodyPr/>
          <a:lstStyle>
            <a:lvl1pPr>
              <a:defRPr/>
            </a:lvl1pPr>
          </a:lstStyle>
          <a:p>
            <a:pPr>
              <a:defRPr/>
            </a:pPr>
            <a:fld id="{A29BA006-2DD0-4F17-BD52-DBE435FB2D02}" type="slidenum">
              <a:rPr lang="it-IT" altLang="it-IT"/>
              <a:pPr>
                <a:defRPr/>
              </a:pPr>
              <a:t>‹N›</a:t>
            </a:fld>
            <a:endParaRPr lang="it-IT" altLang="it-IT"/>
          </a:p>
        </p:txBody>
      </p:sp>
    </p:spTree>
    <p:extLst>
      <p:ext uri="{BB962C8B-B14F-4D97-AF65-F5344CB8AC3E}">
        <p14:creationId xmlns:p14="http://schemas.microsoft.com/office/powerpoint/2010/main" val="226865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16AE2023-CA01-4B9B-A7D3-594BC3F3DB23}"/>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60A4D431-53F4-45A3-9DD9-5BF8C6F1F1B8}"/>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2112A91-8717-4EFE-A9CD-D8C241CDAB4F}"/>
              </a:ext>
            </a:extLst>
          </p:cNvPr>
          <p:cNvSpPr>
            <a:spLocks noGrp="1"/>
          </p:cNvSpPr>
          <p:nvPr>
            <p:ph type="sldNum" sz="quarter" idx="12"/>
          </p:nvPr>
        </p:nvSpPr>
        <p:spPr/>
        <p:txBody>
          <a:bodyPr/>
          <a:lstStyle>
            <a:lvl1pPr>
              <a:defRPr/>
            </a:lvl1pPr>
          </a:lstStyle>
          <a:p>
            <a:pPr>
              <a:defRPr/>
            </a:pPr>
            <a:fld id="{A134C872-F551-4D17-B00B-61AE00E1E57F}" type="slidenum">
              <a:rPr lang="it-IT" altLang="it-IT"/>
              <a:pPr>
                <a:defRPr/>
              </a:pPr>
              <a:t>‹N›</a:t>
            </a:fld>
            <a:endParaRPr lang="it-IT" altLang="it-IT"/>
          </a:p>
        </p:txBody>
      </p:sp>
    </p:spTree>
    <p:extLst>
      <p:ext uri="{BB962C8B-B14F-4D97-AF65-F5344CB8AC3E}">
        <p14:creationId xmlns:p14="http://schemas.microsoft.com/office/powerpoint/2010/main" val="257570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6AE2023-CA01-4B9B-A7D3-594BC3F3DB23}"/>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60A4D431-53F4-45A3-9DD9-5BF8C6F1F1B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52112A91-8717-4EFE-A9CD-D8C241CDAB4F}"/>
              </a:ext>
            </a:extLst>
          </p:cNvPr>
          <p:cNvSpPr>
            <a:spLocks noGrp="1"/>
          </p:cNvSpPr>
          <p:nvPr>
            <p:ph type="sldNum" sz="quarter" idx="12"/>
          </p:nvPr>
        </p:nvSpPr>
        <p:spPr/>
        <p:txBody>
          <a:bodyPr/>
          <a:lstStyle>
            <a:lvl1pPr>
              <a:defRPr/>
            </a:lvl1pPr>
          </a:lstStyle>
          <a:p>
            <a:pPr>
              <a:defRPr/>
            </a:pPr>
            <a:fld id="{E783872E-D7C6-44D3-9148-A4B8145CDC78}" type="slidenum">
              <a:rPr lang="it-IT" altLang="it-IT"/>
              <a:pPr>
                <a:defRPr/>
              </a:pPr>
              <a:t>‹N›</a:t>
            </a:fld>
            <a:endParaRPr lang="it-IT" altLang="it-IT"/>
          </a:p>
        </p:txBody>
      </p:sp>
    </p:spTree>
    <p:extLst>
      <p:ext uri="{BB962C8B-B14F-4D97-AF65-F5344CB8AC3E}">
        <p14:creationId xmlns:p14="http://schemas.microsoft.com/office/powerpoint/2010/main" val="333295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D09BF4EA-A3F0-AF4D-80E0-312D870B0C7D}"/>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98F0B4F9-CEEB-B545-AC51-653C63DE768F}"/>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6A906CAD-940E-5C4D-AD26-5C0593B3F000}"/>
              </a:ext>
            </a:extLst>
          </p:cNvPr>
          <p:cNvSpPr>
            <a:spLocks noGrp="1"/>
          </p:cNvSpPr>
          <p:nvPr>
            <p:ph type="sldNum" sz="quarter" idx="12"/>
          </p:nvPr>
        </p:nvSpPr>
        <p:spPr>
          <a:xfrm>
            <a:off x="4914900" y="8326438"/>
            <a:ext cx="1600200" cy="635000"/>
          </a:xfrm>
        </p:spPr>
        <p:txBody>
          <a:bodyPr/>
          <a:lstStyle>
            <a:lvl1pPr>
              <a:defRPr/>
            </a:lvl1pPr>
          </a:lstStyle>
          <a:p>
            <a:pPr>
              <a:defRPr/>
            </a:pPr>
            <a:fld id="{B39199A6-091B-4905-A7A3-8E7814B59852}" type="slidenum">
              <a:rPr lang="it-IT" altLang="it-IT"/>
              <a:pPr>
                <a:defRPr/>
              </a:pPr>
              <a:t>‹N›</a:t>
            </a:fld>
            <a:endParaRPr lang="it-IT" altLang="it-IT"/>
          </a:p>
        </p:txBody>
      </p:sp>
    </p:spTree>
    <p:extLst>
      <p:ext uri="{BB962C8B-B14F-4D97-AF65-F5344CB8AC3E}">
        <p14:creationId xmlns:p14="http://schemas.microsoft.com/office/powerpoint/2010/main" val="228614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85FC3C99-9B88-9742-8728-FEBE735506DA}"/>
              </a:ext>
            </a:extLst>
          </p:cNvPr>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FDFDF8F0-1D61-1144-9AB7-69C17EC4AB4A}"/>
              </a:ext>
            </a:extLst>
          </p:cNvPr>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38542C6B-B3FF-A34E-94AC-5DD7CFE68799}"/>
              </a:ext>
            </a:extLst>
          </p:cNvPr>
          <p:cNvSpPr>
            <a:spLocks noGrp="1"/>
          </p:cNvSpPr>
          <p:nvPr>
            <p:ph type="sldNum" sz="quarter" idx="12"/>
          </p:nvPr>
        </p:nvSpPr>
        <p:spPr>
          <a:xfrm>
            <a:off x="4914900" y="8326438"/>
            <a:ext cx="1600200" cy="635000"/>
          </a:xfrm>
        </p:spPr>
        <p:txBody>
          <a:bodyPr/>
          <a:lstStyle>
            <a:lvl1pPr>
              <a:defRPr/>
            </a:lvl1pPr>
          </a:lstStyle>
          <a:p>
            <a:pPr>
              <a:defRPr/>
            </a:pPr>
            <a:fld id="{6C48E481-5F1C-403E-A7AC-17A9383D5F95}" type="slidenum">
              <a:rPr lang="it-IT" altLang="it-IT"/>
              <a:pPr>
                <a:defRPr/>
              </a:pPr>
              <a:t>‹N›</a:t>
            </a:fld>
            <a:endParaRPr lang="it-IT" altLang="it-IT"/>
          </a:p>
        </p:txBody>
      </p:sp>
    </p:spTree>
    <p:extLst>
      <p:ext uri="{BB962C8B-B14F-4D97-AF65-F5344CB8AC3E}">
        <p14:creationId xmlns:p14="http://schemas.microsoft.com/office/powerpoint/2010/main" val="124297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91A815-FEF2-4799-90E5-85589F16C382}"/>
              </a:ext>
            </a:extLst>
          </p:cNvPr>
          <p:cNvSpPr>
            <a:spLocks noGrp="1" noChangeArrowheads="1"/>
          </p:cNvSpPr>
          <p:nvPr>
            <p:ph type="title"/>
          </p:nvPr>
        </p:nvSpPr>
        <p:spPr bwMode="auto">
          <a:xfrm>
            <a:off x="188913" y="366713"/>
            <a:ext cx="648017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a:extLst>
              <a:ext uri="{FF2B5EF4-FFF2-40B4-BE49-F238E27FC236}">
                <a16:creationId xmlns:a16="http://schemas.microsoft.com/office/drawing/2014/main" id="{77F00C0D-5F85-464E-9033-068A8459BA59}"/>
              </a:ext>
            </a:extLst>
          </p:cNvPr>
          <p:cNvSpPr>
            <a:spLocks noGrp="1" noChangeArrowheads="1"/>
          </p:cNvSpPr>
          <p:nvPr>
            <p:ph type="body" idx="1"/>
          </p:nvPr>
        </p:nvSpPr>
        <p:spPr bwMode="auto">
          <a:xfrm>
            <a:off x="342900" y="1595438"/>
            <a:ext cx="61722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16AE2023-CA01-4B9B-A7D3-594BC3F3DB23}"/>
              </a:ext>
            </a:extLst>
          </p:cNvPr>
          <p:cNvSpPr>
            <a:spLocks noGrp="1"/>
          </p:cNvSpPr>
          <p:nvPr>
            <p:ph type="dt" sz="half" idx="2"/>
          </p:nvPr>
        </p:nvSpPr>
        <p:spPr>
          <a:xfrm>
            <a:off x="188913" y="8674100"/>
            <a:ext cx="1600200" cy="430213"/>
          </a:xfrm>
          <a:prstGeom prst="rect">
            <a:avLst/>
          </a:prstGeom>
        </p:spPr>
        <p:txBody>
          <a:bodyPr anchor="b" anchorCtr="0"/>
          <a:lstStyle>
            <a:lvl1pPr algn="just" eaLnBrk="1" hangingPunct="1">
              <a:spcBef>
                <a:spcPts val="600"/>
              </a:spcBef>
              <a:spcAft>
                <a:spcPts val="600"/>
              </a:spcAft>
              <a:buFont typeface="Times New Roman" pitchFamily="18" charset="0"/>
              <a:buNone/>
              <a:defRPr sz="1400">
                <a:latin typeface="Arial" pitchFamily="34" charset="0"/>
                <a:ea typeface="+mn-ea"/>
                <a:cs typeface="+mn-cs"/>
              </a:defRPr>
            </a:lvl1pPr>
          </a:lstStyle>
          <a:p>
            <a:pPr>
              <a:defRPr/>
            </a:pPr>
            <a:endParaRPr lang="it-IT"/>
          </a:p>
        </p:txBody>
      </p:sp>
      <p:sp>
        <p:nvSpPr>
          <p:cNvPr id="8" name="Segnaposto piè di pagina 4">
            <a:extLst>
              <a:ext uri="{FF2B5EF4-FFF2-40B4-BE49-F238E27FC236}">
                <a16:creationId xmlns:a16="http://schemas.microsoft.com/office/drawing/2014/main" id="{60A4D431-53F4-45A3-9DD9-5BF8C6F1F1B8}"/>
              </a:ext>
            </a:extLst>
          </p:cNvPr>
          <p:cNvSpPr>
            <a:spLocks noGrp="1"/>
          </p:cNvSpPr>
          <p:nvPr>
            <p:ph type="ftr" sz="quarter" idx="3"/>
          </p:nvPr>
        </p:nvSpPr>
        <p:spPr>
          <a:xfrm>
            <a:off x="2343150" y="8674100"/>
            <a:ext cx="2171700" cy="430213"/>
          </a:xfrm>
          <a:prstGeom prst="rect">
            <a:avLst/>
          </a:prstGeom>
        </p:spPr>
        <p:txBody>
          <a:bodyPr anchor="b" anchorCtr="0"/>
          <a:lstStyle>
            <a:lvl1pPr algn="ctr" eaLnBrk="1" hangingPunct="1">
              <a:spcBef>
                <a:spcPts val="600"/>
              </a:spcBef>
              <a:spcAft>
                <a:spcPts val="600"/>
              </a:spcAft>
              <a:buFont typeface="Times New Roman" pitchFamily="18" charset="0"/>
              <a:buNone/>
              <a:defRPr sz="1400">
                <a:latin typeface="Arial" pitchFamily="34" charset="0"/>
                <a:ea typeface="+mn-ea"/>
                <a:cs typeface="+mn-cs"/>
              </a:defRPr>
            </a:lvl1pPr>
          </a:lstStyle>
          <a:p>
            <a:pPr>
              <a:defRPr/>
            </a:pPr>
            <a:endParaRPr lang="it-IT"/>
          </a:p>
        </p:txBody>
      </p:sp>
      <p:sp>
        <p:nvSpPr>
          <p:cNvPr id="9" name="Segnaposto numero diapositiva 5">
            <a:extLst>
              <a:ext uri="{FF2B5EF4-FFF2-40B4-BE49-F238E27FC236}">
                <a16:creationId xmlns:a16="http://schemas.microsoft.com/office/drawing/2014/main" id="{52112A91-8717-4EFE-A9CD-D8C241CDAB4F}"/>
              </a:ext>
            </a:extLst>
          </p:cNvPr>
          <p:cNvSpPr>
            <a:spLocks noGrp="1"/>
          </p:cNvSpPr>
          <p:nvPr>
            <p:ph type="sldNum" sz="quarter" idx="4"/>
          </p:nvPr>
        </p:nvSpPr>
        <p:spPr>
          <a:xfrm>
            <a:off x="5068888" y="8674100"/>
            <a:ext cx="1600200" cy="430213"/>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ts val="600"/>
              </a:spcBef>
              <a:spcAft>
                <a:spcPts val="600"/>
              </a:spcAft>
              <a:buFont typeface="Times New Roman" charset="0"/>
              <a:buNone/>
              <a:defRPr sz="1400">
                <a:latin typeface="Arial" charset="0"/>
                <a:ea typeface="ＭＳ Ｐゴシック" charset="-128"/>
              </a:defRPr>
            </a:lvl1pPr>
          </a:lstStyle>
          <a:p>
            <a:pPr>
              <a:defRPr/>
            </a:pPr>
            <a:fld id="{5B2FECB5-770A-40E8-B80A-6716ECBB363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5183" r:id="rId1"/>
    <p:sldLayoutId id="2147485187" r:id="rId2"/>
    <p:sldLayoutId id="2147485188" r:id="rId3"/>
    <p:sldLayoutId id="2147485189" r:id="rId4"/>
    <p:sldLayoutId id="2147485190" r:id="rId5"/>
    <p:sldLayoutId id="2147485184" r:id="rId6"/>
    <p:sldLayoutId id="2147485185" r:id="rId7"/>
    <p:sldLayoutId id="2147485191" r:id="rId8"/>
    <p:sldLayoutId id="2147485192" r:id="rId9"/>
    <p:sldLayoutId id="2147485193" r:id="rId10"/>
    <p:sldLayoutId id="2147485194" r:id="rId11"/>
    <p:sldLayoutId id="2147485186" r:id="rId12"/>
  </p:sldLayoutIdLst>
  <p:hf hdr="0" ftr="0" dt="0"/>
  <p:txStyles>
    <p:title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9.xml"/><Relationship Id="rId1" Type="http://schemas.openxmlformats.org/officeDocument/2006/relationships/slideLayout" Target="../slideLayouts/slideLayout4.xml"/><Relationship Id="rId6" Type="http://schemas.openxmlformats.org/officeDocument/2006/relationships/audio" Target="../media/audio1.bin"/><Relationship Id="rId5" Type="http://schemas.openxmlformats.org/officeDocument/2006/relationships/slide" Target="slide69.xml"/><Relationship Id="rId4" Type="http://schemas.openxmlformats.org/officeDocument/2006/relationships/image" Target="../media/image115.png"/></Relationships>
</file>

<file path=ppt/slides/_rels/slide101.xml.rels><?xml version="1.0" encoding="UTF-8" standalone="yes"?>
<Relationships xmlns="http://schemas.openxmlformats.org/package/2006/relationships"><Relationship Id="rId3" Type="http://schemas.openxmlformats.org/officeDocument/2006/relationships/hyperlink" Target="http://to-campos.planetaclix.pt/fractal/caose.html"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www.mathworks.it/it/help/ident/ug/identifying-input-output-polynomial-models.html"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hyperlink" Target="http://www.mathworks.it/it/help/ident/ug/identifying-state-space-models.html"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www.businessdictionary.com/" TargetMode="External"/><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3.wmf"/><Relationship Id="rId10" Type="http://schemas.openxmlformats.org/officeDocument/2006/relationships/image" Target="../media/image15.e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wmf"/><Relationship Id="rId3" Type="http://schemas.openxmlformats.org/officeDocument/2006/relationships/notesSlide" Target="../notesSlides/notesSlide24.xml"/><Relationship Id="rId7" Type="http://schemas.openxmlformats.org/officeDocument/2006/relationships/image" Target="../media/image21.w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hyperlink" Target="http://www.csd.newcastle.edu.au/chapters/chapter3.html"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9.xml"/><Relationship Id="rId7"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2.wmf"/><Relationship Id="rId4" Type="http://schemas.openxmlformats.org/officeDocument/2006/relationships/oleObject" Target="../embeddings/oleObject18.bin"/><Relationship Id="rId9" Type="http://schemas.openxmlformats.org/officeDocument/2006/relationships/image" Target="../media/image34.wmf"/></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Earth_science" TargetMode="External"/><Relationship Id="rId13" Type="http://schemas.openxmlformats.org/officeDocument/2006/relationships/hyperlink" Target="http://en.wikipedia.org/wiki/Social_sciences" TargetMode="External"/><Relationship Id="rId18" Type="http://schemas.openxmlformats.org/officeDocument/2006/relationships/hyperlink" Target="http://en.wikipedia.org/wiki/Physicist" TargetMode="External"/><Relationship Id="rId3" Type="http://schemas.openxmlformats.org/officeDocument/2006/relationships/hyperlink" Target="http://en.wikipedia.org/wiki/System" TargetMode="External"/><Relationship Id="rId21" Type="http://schemas.openxmlformats.org/officeDocument/2006/relationships/hyperlink" Target="http://en.wikipedia.org/wiki/Operations_research" TargetMode="External"/><Relationship Id="rId7" Type="http://schemas.openxmlformats.org/officeDocument/2006/relationships/hyperlink" Target="http://en.wikipedia.org/wiki/Biology" TargetMode="External"/><Relationship Id="rId12" Type="http://schemas.openxmlformats.org/officeDocument/2006/relationships/hyperlink" Target="http://en.wikipedia.org/wiki/Artificial_intelligence" TargetMode="External"/><Relationship Id="rId17" Type="http://schemas.openxmlformats.org/officeDocument/2006/relationships/hyperlink" Target="http://en.wikipedia.org/wiki/Political_science" TargetMode="External"/><Relationship Id="rId2" Type="http://schemas.openxmlformats.org/officeDocument/2006/relationships/notesSlide" Target="../notesSlides/notesSlide4.xml"/><Relationship Id="rId16" Type="http://schemas.openxmlformats.org/officeDocument/2006/relationships/hyperlink" Target="http://en.wikipedia.org/wiki/Sociology" TargetMode="External"/><Relationship Id="rId20" Type="http://schemas.openxmlformats.org/officeDocument/2006/relationships/hyperlink" Target="http://en.wikipedia.org/wiki/Statistician" TargetMode="External"/><Relationship Id="rId1" Type="http://schemas.openxmlformats.org/officeDocument/2006/relationships/slideLayout" Target="../slideLayouts/slideLayout6.xml"/><Relationship Id="rId6" Type="http://schemas.openxmlformats.org/officeDocument/2006/relationships/hyperlink" Target="http://en.wikipedia.org/wiki/Physics" TargetMode="External"/><Relationship Id="rId11" Type="http://schemas.openxmlformats.org/officeDocument/2006/relationships/hyperlink" Target="http://en.wikipedia.org/wiki/Computer_science" TargetMode="External"/><Relationship Id="rId5" Type="http://schemas.openxmlformats.org/officeDocument/2006/relationships/hyperlink" Target="http://en.wikipedia.org/wiki/Natural_science" TargetMode="External"/><Relationship Id="rId15" Type="http://schemas.openxmlformats.org/officeDocument/2006/relationships/hyperlink" Target="http://en.wikipedia.org/wiki/Psychology" TargetMode="External"/><Relationship Id="rId23" Type="http://schemas.openxmlformats.org/officeDocument/2006/relationships/image" Target="../media/image2.png"/><Relationship Id="rId10" Type="http://schemas.openxmlformats.org/officeDocument/2006/relationships/hyperlink" Target="http://en.wikipedia.org/wiki/Engineering" TargetMode="External"/><Relationship Id="rId19" Type="http://schemas.openxmlformats.org/officeDocument/2006/relationships/hyperlink" Target="http://en.wikipedia.org/wiki/Engineer" TargetMode="External"/><Relationship Id="rId4" Type="http://schemas.openxmlformats.org/officeDocument/2006/relationships/hyperlink" Target="http://en.wikipedia.org/wiki/Mathematics" TargetMode="External"/><Relationship Id="rId9" Type="http://schemas.openxmlformats.org/officeDocument/2006/relationships/hyperlink" Target="http://en.wikipedia.org/wiki/Meteorology" TargetMode="External"/><Relationship Id="rId14" Type="http://schemas.openxmlformats.org/officeDocument/2006/relationships/hyperlink" Target="http://en.wikipedia.org/wiki/Economics" TargetMode="External"/><Relationship Id="rId22" Type="http://schemas.openxmlformats.org/officeDocument/2006/relationships/hyperlink" Target="http://en.wikipedia.org/wiki/Economis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www.scholarpedia.org/article/Phase_space"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44.xml"/><Relationship Id="rId7" Type="http://schemas.openxmlformats.org/officeDocument/2006/relationships/image" Target="../media/image38.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37.wmf"/><Relationship Id="rId10" Type="http://schemas.openxmlformats.org/officeDocument/2006/relationships/image" Target="../media/image40.emf"/><Relationship Id="rId4" Type="http://schemas.openxmlformats.org/officeDocument/2006/relationships/oleObject" Target="../embeddings/oleObject22.bin"/><Relationship Id="rId9"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7.xml"/><Relationship Id="rId7" Type="http://schemas.openxmlformats.org/officeDocument/2006/relationships/image" Target="../media/image43.emf"/><Relationship Id="rId12"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6.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4.e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1.wmf"/><Relationship Id="rId18" Type="http://schemas.openxmlformats.org/officeDocument/2006/relationships/image" Target="../media/image7.jpeg"/><Relationship Id="rId3" Type="http://schemas.openxmlformats.org/officeDocument/2006/relationships/notesSlide" Target="../notesSlides/notesSlide48.xml"/><Relationship Id="rId7" Type="http://schemas.openxmlformats.org/officeDocument/2006/relationships/image" Target="../media/image48.wmf"/><Relationship Id="rId12" Type="http://schemas.openxmlformats.org/officeDocument/2006/relationships/oleObject" Target="../embeddings/oleObject33.bin"/><Relationship Id="rId17" Type="http://schemas.openxmlformats.org/officeDocument/2006/relationships/image" Target="../media/image53.emf"/><Relationship Id="rId2" Type="http://schemas.openxmlformats.org/officeDocument/2006/relationships/slideLayout" Target="../slideLayouts/slideLayout6.xml"/><Relationship Id="rId16" Type="http://schemas.openxmlformats.org/officeDocument/2006/relationships/oleObject" Target="../embeddings/oleObject35.bin"/><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9.wmf"/><Relationship Id="rId1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cds.caltech.edu/~murray/amwiki/index.php/FAQ:_What_is_a_state?_How_does_one_determine_what_is_a_state_and_what_is_not?"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7.emf"/><Relationship Id="rId4" Type="http://schemas.openxmlformats.org/officeDocument/2006/relationships/oleObject" Target="../embeddings/oleObject3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56.xml"/><Relationship Id="rId7" Type="http://schemas.openxmlformats.org/officeDocument/2006/relationships/image" Target="../media/image59.e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image" Target="../media/image58.emf"/><Relationship Id="rId4" Type="http://schemas.openxmlformats.org/officeDocument/2006/relationships/oleObject" Target="../embeddings/oleObject38.bin"/><Relationship Id="rId9" Type="http://schemas.openxmlformats.org/officeDocument/2006/relationships/image" Target="../media/image60.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69.wmf"/><Relationship Id="rId4" Type="http://schemas.openxmlformats.org/officeDocument/2006/relationships/image" Target="../media/image68.wmf"/></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67.gi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rpi.edu/dept/chem-eng/WWW/faculty/bequette/education/links_mods/cstr/"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71.xml"/><Relationship Id="rId7" Type="http://schemas.openxmlformats.org/officeDocument/2006/relationships/image" Target="../media/image76.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42.bin"/><Relationship Id="rId5" Type="http://schemas.openxmlformats.org/officeDocument/2006/relationships/image" Target="../media/image75.png"/><Relationship Id="rId4" Type="http://schemas.openxmlformats.org/officeDocument/2006/relationships/oleObject" Target="../embeddings/oleObject41.bin"/><Relationship Id="rId9" Type="http://schemas.openxmlformats.org/officeDocument/2006/relationships/image" Target="../media/image77.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72.xml"/><Relationship Id="rId7" Type="http://schemas.openxmlformats.org/officeDocument/2006/relationships/image" Target="../media/image78.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45.bin"/><Relationship Id="rId5" Type="http://schemas.openxmlformats.org/officeDocument/2006/relationships/image" Target="../media/image75.png"/><Relationship Id="rId4" Type="http://schemas.openxmlformats.org/officeDocument/2006/relationships/oleObject" Target="../embeddings/oleObject44.bin"/><Relationship Id="rId9" Type="http://schemas.openxmlformats.org/officeDocument/2006/relationships/image" Target="../media/image79.w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81.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48.bin"/><Relationship Id="rId5" Type="http://schemas.openxmlformats.org/officeDocument/2006/relationships/image" Target="../media/image80.wmf"/><Relationship Id="rId4" Type="http://schemas.openxmlformats.org/officeDocument/2006/relationships/oleObject" Target="../embeddings/oleObject47.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83.png"/><Relationship Id="rId5" Type="http://schemas.openxmlformats.org/officeDocument/2006/relationships/image" Target="../media/image82.w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image" Target="../media/image84.wmf"/><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86.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85.wmf"/><Relationship Id="rId4"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87.wmf"/><Relationship Id="rId4" Type="http://schemas.openxmlformats.org/officeDocument/2006/relationships/oleObject" Target="../embeddings/oleObject54.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hyperlink" Target="http://en.wikipedia.org/wiki/Cobweb_plot"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100.gif"/><Relationship Id="rId4" Type="http://schemas.openxmlformats.org/officeDocument/2006/relationships/image" Target="../media/image99.png"/></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104.png"/></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9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9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98.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hyperlink" Target="http://en.wikipedia.org/wiki/File:LogisticCobwebChaos.gif"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DFE2283-B4E5-4D3D-8D64-4EADB718A3D3}"/>
              </a:ext>
            </a:extLst>
          </p:cNvPr>
          <p:cNvSpPr>
            <a:spLocks noGrp="1" noChangeArrowheads="1"/>
          </p:cNvSpPr>
          <p:nvPr>
            <p:ph type="ctrTitle" idx="4294967295"/>
          </p:nvPr>
        </p:nvSpPr>
        <p:spPr>
          <a:xfrm>
            <a:off x="228600" y="1789113"/>
            <a:ext cx="6400800" cy="1446212"/>
          </a:xfrm>
        </p:spPr>
        <p:txBody>
          <a:bodyPr>
            <a:spAutoFit/>
          </a:bodyPr>
          <a:lstStyle/>
          <a:p>
            <a:pPr eaLnBrk="1" hangingPunct="1">
              <a:defRPr/>
            </a:pPr>
            <a:r>
              <a:rPr lang="it-IT" sz="4400">
                <a:solidFill>
                  <a:srgbClr val="FF0000"/>
                </a:solidFill>
              </a:rPr>
              <a:t>Overview on Mathematical Modeling</a:t>
            </a:r>
          </a:p>
        </p:txBody>
      </p:sp>
      <p:sp>
        <p:nvSpPr>
          <p:cNvPr id="11267" name="Rectangle 3">
            <a:extLst>
              <a:ext uri="{FF2B5EF4-FFF2-40B4-BE49-F238E27FC236}">
                <a16:creationId xmlns:a16="http://schemas.microsoft.com/office/drawing/2014/main" id="{1EBEE048-8265-419C-9823-BC53E9070309}"/>
              </a:ext>
            </a:extLst>
          </p:cNvPr>
          <p:cNvSpPr>
            <a:spLocks noGrp="1" noChangeArrowheads="1"/>
          </p:cNvSpPr>
          <p:nvPr>
            <p:ph type="subTitle" idx="4294967295"/>
          </p:nvPr>
        </p:nvSpPr>
        <p:spPr>
          <a:xfrm>
            <a:off x="265113" y="4502150"/>
            <a:ext cx="6592887" cy="1828800"/>
          </a:xfrm>
        </p:spPr>
        <p:txBody>
          <a:bodyPr>
            <a:spAutoFit/>
          </a:bodyPr>
          <a:lstStyle/>
          <a:p>
            <a:pPr marL="0" indent="0" algn="ctr" eaLnBrk="1" hangingPunct="1">
              <a:buFontTx/>
              <a:buNone/>
              <a:defRPr/>
            </a:pPr>
            <a:r>
              <a:rPr lang="it-IT" altLang="it-IT" dirty="0">
                <a:ea typeface="ＭＳ Ｐゴシック" pitchFamily="34" charset="-128"/>
              </a:rPr>
              <a:t>Prof. Ing. Michele MICCIO</a:t>
            </a:r>
          </a:p>
          <a:p>
            <a:pPr marL="0" indent="0" algn="ctr" eaLnBrk="1" hangingPunct="1">
              <a:buFontTx/>
              <a:buNone/>
              <a:defRPr/>
            </a:pPr>
            <a:endParaRPr lang="it-IT" altLang="it-IT" dirty="0">
              <a:ea typeface="ＭＳ Ｐゴシック" pitchFamily="34" charset="-128"/>
            </a:endParaRPr>
          </a:p>
          <a:p>
            <a:pPr marL="0" indent="0" eaLnBrk="1" hangingPunct="1">
              <a:spcBef>
                <a:spcPct val="0"/>
              </a:spcBef>
              <a:defRPr/>
            </a:pPr>
            <a:r>
              <a:rPr lang="it-IT" altLang="it-IT" sz="2000" dirty="0" err="1">
                <a:ea typeface="ＭＳ Ｐゴシック" pitchFamily="34" charset="-128"/>
              </a:rPr>
              <a:t>Dept</a:t>
            </a:r>
            <a:r>
              <a:rPr lang="it-IT" altLang="it-IT" sz="2000" dirty="0">
                <a:ea typeface="ＭＳ Ｐゴシック" pitchFamily="34" charset="-128"/>
              </a:rPr>
              <a:t>.  of Industrial </a:t>
            </a:r>
            <a:r>
              <a:rPr lang="it-IT" altLang="it-IT" sz="2000" err="1">
                <a:ea typeface="ＭＳ Ｐゴシック" pitchFamily="34" charset="-128"/>
              </a:rPr>
              <a:t>Engineering</a:t>
            </a:r>
            <a:r>
              <a:rPr lang="it-IT" altLang="it-IT" sz="2000">
                <a:ea typeface="ＭＳ Ｐゴシック" pitchFamily="34" charset="-128"/>
              </a:rPr>
              <a:t> (Università </a:t>
            </a:r>
            <a:r>
              <a:rPr lang="it-IT" altLang="it-IT" sz="2000" dirty="0">
                <a:ea typeface="ＭＳ Ｐゴシック" pitchFamily="34" charset="-128"/>
              </a:rPr>
              <a:t>di Salerno)</a:t>
            </a:r>
          </a:p>
          <a:p>
            <a:pPr marL="0" indent="0" eaLnBrk="1" hangingPunct="1">
              <a:spcBef>
                <a:spcPct val="0"/>
              </a:spcBef>
              <a:defRPr/>
            </a:pPr>
            <a:endParaRPr lang="it-IT" altLang="it-IT" sz="2000" dirty="0">
              <a:ea typeface="ＭＳ Ｐゴシック" pitchFamily="34" charset="-128"/>
            </a:endParaRPr>
          </a:p>
          <a:p>
            <a:pPr marL="0" indent="0" eaLnBrk="1" hangingPunct="1">
              <a:spcBef>
                <a:spcPct val="0"/>
              </a:spcBef>
              <a:defRPr/>
            </a:pPr>
            <a:r>
              <a:rPr lang="it-IT" altLang="it-IT" sz="2000" dirty="0" err="1">
                <a:ea typeface="ＭＳ Ｐゴシック" pitchFamily="34" charset="-128"/>
              </a:rPr>
              <a:t>Prodal</a:t>
            </a:r>
            <a:r>
              <a:rPr lang="it-IT" altLang="it-IT" sz="2000" dirty="0">
                <a:ea typeface="ＭＳ Ｐゴシック" pitchFamily="34" charset="-128"/>
              </a:rPr>
              <a:t> </a:t>
            </a:r>
            <a:r>
              <a:rPr lang="it-IT" altLang="it-IT" sz="2000" err="1">
                <a:ea typeface="ＭＳ Ｐゴシック" pitchFamily="34" charset="-128"/>
              </a:rPr>
              <a:t>Scarl</a:t>
            </a:r>
            <a:r>
              <a:rPr lang="it-IT" altLang="it-IT" sz="2000">
                <a:ea typeface="ＭＳ Ｐゴシック" pitchFamily="34" charset="-128"/>
              </a:rPr>
              <a:t> (Fisciano</a:t>
            </a:r>
            <a:r>
              <a:rPr lang="it-IT" altLang="it-IT" sz="2000" dirty="0">
                <a:ea typeface="ＭＳ Ｐゴシック" pitchFamily="34" charset="-128"/>
              </a:rPr>
              <a:t>)</a:t>
            </a:r>
          </a:p>
        </p:txBody>
      </p:sp>
      <p:sp>
        <p:nvSpPr>
          <p:cNvPr id="16387" name="Text Box 4"/>
          <p:cNvSpPr txBox="1">
            <a:spLocks noChangeArrowheads="1"/>
          </p:cNvSpPr>
          <p:nvPr/>
        </p:nvSpPr>
        <p:spPr bwMode="auto">
          <a:xfrm>
            <a:off x="2276475" y="8274050"/>
            <a:ext cx="403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a:spcBef>
                <a:spcPct val="50000"/>
              </a:spcBef>
              <a:spcAft>
                <a:spcPts val="600"/>
              </a:spcAft>
              <a:buFont typeface="Times New Roman" panose="02020603050405020304" pitchFamily="18" charset="0"/>
              <a:buNone/>
            </a:pPr>
            <a:r>
              <a:rPr lang="it-IT" altLang="it-IT" sz="1800" dirty="0">
                <a:latin typeface="Comic Sans MS" panose="030F0702030302020204" pitchFamily="66" charset="0"/>
              </a:rPr>
              <a:t>Rev. </a:t>
            </a:r>
            <a:r>
              <a:rPr lang="it-IT" altLang="it-IT" sz="1800" dirty="0">
                <a:solidFill>
                  <a:srgbClr val="FF0000"/>
                </a:solidFill>
                <a:latin typeface="Comic Sans MS" panose="030F0702030302020204" pitchFamily="66" charset="0"/>
              </a:rPr>
              <a:t>7.5</a:t>
            </a:r>
            <a:r>
              <a:rPr lang="it-IT" altLang="it-IT" sz="1800" dirty="0">
                <a:solidFill>
                  <a:srgbClr val="800000"/>
                </a:solidFill>
                <a:latin typeface="Comic Sans MS" panose="030F0702030302020204" pitchFamily="66" charset="0"/>
              </a:rPr>
              <a:t> </a:t>
            </a:r>
            <a:r>
              <a:rPr lang="it-IT" altLang="it-IT" sz="1800" dirty="0">
                <a:latin typeface="Comic Sans MS" panose="030F0702030302020204" pitchFamily="66" charset="0"/>
              </a:rPr>
              <a:t>of</a:t>
            </a:r>
            <a:r>
              <a:rPr lang="it-IT" altLang="it-IT" sz="1800" dirty="0">
                <a:solidFill>
                  <a:srgbClr val="800000"/>
                </a:solidFill>
                <a:latin typeface="Comic Sans MS" panose="030F0702030302020204" pitchFamily="66" charset="0"/>
              </a:rPr>
              <a:t> </a:t>
            </a:r>
            <a:r>
              <a:rPr lang="en-US" altLang="it-IT" sz="1800" dirty="0">
                <a:solidFill>
                  <a:srgbClr val="FF0000"/>
                </a:solidFill>
                <a:latin typeface="Comic Sans MS" panose="030F0702030302020204" pitchFamily="66" charset="0"/>
              </a:rPr>
              <a:t>June 3, 2019</a:t>
            </a:r>
          </a:p>
        </p:txBody>
      </p:sp>
      <p:sp>
        <p:nvSpPr>
          <p:cNvPr id="1638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9D7DFCA-D6BF-4E3A-B656-394B8F7550B4}" type="slidenum">
              <a:rPr lang="it-IT" altLang="it-IT" sz="1400" smtClean="0"/>
              <a:pPr>
                <a:spcBef>
                  <a:spcPts val="600"/>
                </a:spcBef>
                <a:buFont typeface="Times New Roman" panose="02020603050405020304" pitchFamily="18" charset="0"/>
                <a:buNone/>
              </a:pPr>
              <a:t>1</a:t>
            </a:fld>
            <a:endParaRPr lang="it-IT" altLang="it-IT" sz="1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1055688" y="2592388"/>
            <a:ext cx="56134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t>“</a:t>
            </a:r>
            <a:r>
              <a:rPr lang="en-US" altLang="ja-JP" sz="2800" i="1">
                <a:solidFill>
                  <a:srgbClr val="006600"/>
                </a:solidFill>
              </a:rPr>
              <a:t>First principle Models</a:t>
            </a:r>
            <a:r>
              <a:rPr lang="it-IT" altLang="it-IT" sz="2800"/>
              <a:t>”</a:t>
            </a:r>
            <a:endParaRPr lang="it-IT" altLang="ja-JP" sz="2800"/>
          </a:p>
          <a:p>
            <a:pPr lvl="2">
              <a:spcBef>
                <a:spcPct val="0"/>
              </a:spcBef>
              <a:spcAft>
                <a:spcPts val="600"/>
              </a:spcAft>
              <a:buFont typeface="Wingdings" panose="05000000000000000000" pitchFamily="2" charset="2"/>
              <a:buChar char="F"/>
            </a:pPr>
            <a:r>
              <a:rPr lang="it-IT" altLang="it-IT" sz="2000"/>
              <a:t> Basic models</a:t>
            </a:r>
          </a:p>
          <a:p>
            <a:pPr lvl="2">
              <a:spcBef>
                <a:spcPct val="0"/>
              </a:spcBef>
              <a:spcAft>
                <a:spcPts val="600"/>
              </a:spcAft>
              <a:buFont typeface="Wingdings" panose="05000000000000000000" pitchFamily="2" charset="2"/>
              <a:buChar char="F"/>
            </a:pPr>
            <a:r>
              <a:rPr lang="it-IT" altLang="it-IT" sz="2000"/>
              <a:t> Models involving </a:t>
            </a:r>
            <a:r>
              <a:rPr lang="it-IT" altLang="ja-JP" sz="2000">
                <a:solidFill>
                  <a:srgbClr val="006600"/>
                </a:solidFill>
              </a:rPr>
              <a:t>trasport phenomena</a:t>
            </a:r>
          </a:p>
          <a:p>
            <a:pPr lvl="2">
              <a:spcBef>
                <a:spcPct val="0"/>
              </a:spcBef>
              <a:spcAft>
                <a:spcPts val="600"/>
              </a:spcAft>
              <a:buFont typeface="Wingdings" panose="05000000000000000000" pitchFamily="2" charset="2"/>
              <a:buChar char="F"/>
            </a:pPr>
            <a:r>
              <a:rPr lang="it-IT" altLang="ja-JP" sz="2000">
                <a:solidFill>
                  <a:srgbClr val="006600"/>
                </a:solidFill>
              </a:rPr>
              <a:t> </a:t>
            </a:r>
            <a:r>
              <a:rPr lang="it-IT" altLang="it-IT" sz="2000"/>
              <a:t>Models based on the “</a:t>
            </a:r>
            <a:r>
              <a:rPr lang="it-IT" altLang="ja-JP" sz="2000">
                <a:solidFill>
                  <a:srgbClr val="006600"/>
                </a:solidFill>
              </a:rPr>
              <a:t>population balance approach</a:t>
            </a:r>
            <a:r>
              <a:rPr lang="it-IT" altLang="it-IT" sz="2000"/>
              <a:t>”</a:t>
            </a:r>
            <a:endParaRPr lang="it-IT" altLang="ja-JP" sz="2000">
              <a:solidFill>
                <a:srgbClr val="006600"/>
              </a:solidFill>
            </a:endParaRPr>
          </a:p>
          <a:p>
            <a:pPr lvl="1">
              <a:spcBef>
                <a:spcPct val="0"/>
              </a:spcBef>
              <a:spcAft>
                <a:spcPts val="600"/>
              </a:spcAft>
              <a:buSzPct val="50000"/>
              <a:buFont typeface="Wingdings" panose="05000000000000000000" pitchFamily="2" charset="2"/>
              <a:buChar char="]"/>
            </a:pPr>
            <a:r>
              <a:rPr lang="it-IT" altLang="it-IT" sz="2800">
                <a:solidFill>
                  <a:srgbClr val="006600"/>
                </a:solidFill>
              </a:rPr>
              <a:t>Empirical or “</a:t>
            </a:r>
            <a:r>
              <a:rPr lang="it-IT" altLang="ja-JP" sz="2800">
                <a:solidFill>
                  <a:srgbClr val="006600"/>
                </a:solidFill>
              </a:rPr>
              <a:t>fitting</a:t>
            </a:r>
            <a:r>
              <a:rPr lang="it-IT" altLang="it-IT" sz="2800">
                <a:solidFill>
                  <a:srgbClr val="006600"/>
                </a:solidFill>
              </a:rPr>
              <a:t>”</a:t>
            </a:r>
            <a:r>
              <a:rPr lang="it-IT" altLang="ja-JP" sz="2800" i="1">
                <a:solidFill>
                  <a:srgbClr val="006600"/>
                </a:solidFill>
              </a:rPr>
              <a:t> </a:t>
            </a:r>
            <a:r>
              <a:rPr lang="it-IT" altLang="ja-JP" sz="2800">
                <a:solidFill>
                  <a:srgbClr val="006600"/>
                </a:solidFill>
              </a:rPr>
              <a:t>models</a:t>
            </a:r>
            <a:endParaRPr lang="it-IT" altLang="ja-JP" sz="2800" i="1">
              <a:solidFill>
                <a:srgbClr val="006600"/>
              </a:solidFill>
            </a:endParaRPr>
          </a:p>
          <a:p>
            <a:pPr lvl="1">
              <a:spcBef>
                <a:spcPct val="0"/>
              </a:spcBef>
              <a:spcAft>
                <a:spcPts val="600"/>
              </a:spcAft>
              <a:buSzPct val="50000"/>
              <a:buFont typeface="Wingdings" panose="05000000000000000000" pitchFamily="2" charset="2"/>
              <a:buChar char="]"/>
            </a:pPr>
            <a:r>
              <a:rPr lang="it-IT" altLang="it-IT" sz="2800">
                <a:solidFill>
                  <a:srgbClr val="006600"/>
                </a:solidFill>
              </a:rPr>
              <a:t>Dynamic models</a:t>
            </a:r>
          </a:p>
          <a:p>
            <a:pPr lvl="2">
              <a:spcBef>
                <a:spcPct val="0"/>
              </a:spcBef>
              <a:spcAft>
                <a:spcPts val="600"/>
              </a:spcAft>
            </a:pPr>
            <a:r>
              <a:rPr lang="it-IT" altLang="it-IT">
                <a:solidFill>
                  <a:schemeClr val="tx2"/>
                </a:solidFill>
              </a:rPr>
              <a:t>dynamic models </a:t>
            </a:r>
            <a:r>
              <a:rPr lang="it-IT" altLang="it-IT">
                <a:solidFill>
                  <a:srgbClr val="006600"/>
                </a:solidFill>
              </a:rPr>
              <a:t>with “</a:t>
            </a:r>
            <a:r>
              <a:rPr lang="it-IT" altLang="ja-JP">
                <a:solidFill>
                  <a:srgbClr val="006600"/>
                </a:solidFill>
              </a:rPr>
              <a:t>input-output rappresentation</a:t>
            </a:r>
            <a:r>
              <a:rPr lang="it-IT" altLang="it-IT">
                <a:solidFill>
                  <a:srgbClr val="006600"/>
                </a:solidFill>
              </a:rPr>
              <a:t>”</a:t>
            </a:r>
            <a:endParaRPr lang="it-IT" altLang="ja-JP">
              <a:solidFill>
                <a:srgbClr val="006600"/>
              </a:solidFill>
            </a:endParaRPr>
          </a:p>
          <a:p>
            <a:pPr lvl="2">
              <a:spcBef>
                <a:spcPct val="0"/>
              </a:spcBef>
              <a:spcAft>
                <a:spcPts val="600"/>
              </a:spcAft>
            </a:pPr>
            <a:r>
              <a:rPr lang="it-IT" altLang="ja-JP">
                <a:solidFill>
                  <a:srgbClr val="006600"/>
                </a:solidFill>
              </a:rPr>
              <a:t>state-space </a:t>
            </a:r>
            <a:r>
              <a:rPr lang="it-IT" altLang="it-IT">
                <a:solidFill>
                  <a:schemeClr val="tx2"/>
                </a:solidFill>
              </a:rPr>
              <a:t>dynamic models</a:t>
            </a:r>
            <a:endParaRPr lang="it-IT" altLang="ja-JP">
              <a:solidFill>
                <a:schemeClr val="tx2"/>
              </a:solidFill>
            </a:endParaRPr>
          </a:p>
          <a:p>
            <a:pPr lvl="2">
              <a:spcBef>
                <a:spcPct val="0"/>
              </a:spcBef>
              <a:spcAft>
                <a:spcPts val="600"/>
              </a:spcAft>
            </a:pPr>
            <a:r>
              <a:rPr lang="it-IT" altLang="it-IT">
                <a:solidFill>
                  <a:srgbClr val="006600"/>
                </a:solidFill>
              </a:rPr>
              <a:t>black box</a:t>
            </a:r>
            <a:r>
              <a:rPr lang="it-IT" altLang="it-IT">
                <a:solidFill>
                  <a:schemeClr val="accent2"/>
                </a:solidFill>
              </a:rPr>
              <a:t> </a:t>
            </a:r>
            <a:r>
              <a:rPr lang="it-IT" altLang="it-IT"/>
              <a:t>dynamic models</a:t>
            </a:r>
          </a:p>
          <a:p>
            <a:pPr lvl="1">
              <a:spcBef>
                <a:spcPct val="0"/>
              </a:spcBef>
              <a:spcAft>
                <a:spcPts val="600"/>
              </a:spcAft>
              <a:buSzPct val="50000"/>
              <a:buFont typeface="Wingdings" panose="05000000000000000000" pitchFamily="2" charset="2"/>
              <a:buChar char="]"/>
            </a:pPr>
            <a:r>
              <a:rPr lang="it-IT" altLang="it-IT" sz="2800">
                <a:solidFill>
                  <a:srgbClr val="006600"/>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34818"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05AE35AA-087B-471C-A0DF-AD227EB6C8C9}"/>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34821" name="AutoShape 5"/>
          <p:cNvSpPr>
            <a:spLocks noChangeArrowheads="1"/>
          </p:cNvSpPr>
          <p:nvPr/>
        </p:nvSpPr>
        <p:spPr bwMode="auto">
          <a:xfrm flipV="1">
            <a:off x="20638" y="2411413"/>
            <a:ext cx="1536700" cy="4711700"/>
          </a:xfrm>
          <a:prstGeom prst="downArrow">
            <a:avLst>
              <a:gd name="adj1" fmla="val 50000"/>
              <a:gd name="adj2" fmla="val 120203"/>
            </a:avLst>
          </a:prstGeom>
          <a:solidFill>
            <a:srgbClr val="99FFCC">
              <a:alpha val="50195"/>
            </a:srgbClr>
          </a:solidFill>
          <a:ln w="9525">
            <a:solidFill>
              <a:srgbClr val="800000"/>
            </a:solidFill>
            <a:miter lim="800000"/>
            <a:headEnd/>
            <a:tailEnd/>
          </a:ln>
        </p:spPr>
        <p:txBody>
          <a:bodyPr vert="eaVert"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it-IT" altLang="it-IT" sz="2600" b="1">
                <a:solidFill>
                  <a:srgbClr val="A50021"/>
                </a:solidFill>
              </a:rPr>
              <a:t>Deterministic Models</a:t>
            </a:r>
            <a:endParaRPr lang="en-GB" altLang="it-IT"/>
          </a:p>
        </p:txBody>
      </p:sp>
      <p:sp>
        <p:nvSpPr>
          <p:cNvPr id="34822"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BF6DB7BB-CEF9-4987-A342-20263D9BD39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10</a:t>
            </a:fld>
            <a:endParaRPr lang="en-GB" altLang="it-IT" sz="1400">
              <a:latin typeface="Times New Roman" panose="02020603050405020304" pitchFamily="18" charset="0"/>
            </a:endParaRPr>
          </a:p>
        </p:txBody>
      </p:sp>
      <p:sp>
        <p:nvSpPr>
          <p:cNvPr id="34823" name="CasellaDiTesto 6"/>
          <p:cNvSpPr txBox="1">
            <a:spLocks noChangeArrowheads="1"/>
          </p:cNvSpPr>
          <p:nvPr/>
        </p:nvSpPr>
        <p:spPr bwMode="auto">
          <a:xfrm>
            <a:off x="80963" y="83026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9" name="Text Box 4"/>
          <p:cNvSpPr txBox="1">
            <a:spLocks noChangeArrowheads="1"/>
          </p:cNvSpPr>
          <p:nvPr/>
        </p:nvSpPr>
        <p:spPr bwMode="auto">
          <a:xfrm>
            <a:off x="338138" y="1103971"/>
            <a:ext cx="6330949" cy="1092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spcAft>
                <a:spcPts val="600"/>
              </a:spcAft>
              <a:buFont typeface="Times New Roman" panose="02020603050405020304" pitchFamily="18" charset="0"/>
              <a:buNone/>
            </a:pPr>
            <a:r>
              <a:rPr lang="it-IT" altLang="ja-JP" dirty="0">
                <a:solidFill>
                  <a:srgbClr val="C00000"/>
                </a:solidFill>
                <a:latin typeface="Comic Sans MS" panose="030F0702030302020204" pitchFamily="66" charset="0"/>
              </a:rPr>
              <a:t>Framework:	</a:t>
            </a:r>
            <a:r>
              <a:rPr lang="it-IT" altLang="it-IT" dirty="0">
                <a:solidFill>
                  <a:srgbClr val="C00000"/>
                </a:solidFill>
                <a:latin typeface="Comic Sans MS" panose="030F0702030302020204" pitchFamily="66" charset="0"/>
              </a:rPr>
              <a:t> </a:t>
            </a:r>
            <a:r>
              <a:rPr lang="it-IT" altLang="it-IT" dirty="0">
                <a:solidFill>
                  <a:srgbClr val="006600"/>
                </a:solidFill>
                <a:latin typeface="Comic Sans MS" panose="030F0702030302020204" pitchFamily="66" charset="0"/>
              </a:rPr>
              <a:t>general</a:t>
            </a:r>
            <a:endParaRPr lang="it-IT" altLang="ja-JP" dirty="0">
              <a:solidFill>
                <a:srgbClr val="006600"/>
              </a:solidFill>
              <a:latin typeface="Comic Sans MS" panose="030F0702030302020204" pitchFamily="66" charset="0"/>
            </a:endParaRPr>
          </a:p>
          <a:p>
            <a:pPr>
              <a:spcBef>
                <a:spcPct val="50000"/>
              </a:spcBef>
              <a:spcAft>
                <a:spcPts val="600"/>
              </a:spcAft>
              <a:buFont typeface="Times New Roman" panose="02020603050405020304" pitchFamily="18" charset="0"/>
              <a:buNone/>
            </a:pPr>
            <a:r>
              <a:rPr lang="it-IT" altLang="ja-JP" dirty="0" err="1">
                <a:solidFill>
                  <a:srgbClr val="C00000"/>
                </a:solidFill>
                <a:latin typeface="Comic Sans MS" panose="030F0702030302020204" pitchFamily="66" charset="0"/>
              </a:rPr>
              <a:t>Approach</a:t>
            </a:r>
            <a:r>
              <a:rPr lang="it-IT" altLang="ja-JP" dirty="0">
                <a:latin typeface="Comic Sans MS" panose="030F0702030302020204" pitchFamily="66" charset="0"/>
              </a:rPr>
              <a:t> </a:t>
            </a:r>
            <a:r>
              <a:rPr lang="it-IT" altLang="it-IT" dirty="0">
                <a:latin typeface="Comic Sans MS" panose="030F0702030302020204" pitchFamily="66" charset="0"/>
              </a:rPr>
              <a:t> </a:t>
            </a:r>
            <a:r>
              <a:rPr lang="it-IT" altLang="it-IT" dirty="0" err="1">
                <a:solidFill>
                  <a:srgbClr val="006600"/>
                </a:solidFill>
                <a:latin typeface="Comic Sans MS" panose="030F0702030302020204" pitchFamily="66" charset="0"/>
              </a:rPr>
              <a:t>adopted</a:t>
            </a:r>
            <a:r>
              <a:rPr lang="it-IT" altLang="it-IT" dirty="0">
                <a:solidFill>
                  <a:srgbClr val="006600"/>
                </a:solidFill>
                <a:latin typeface="Comic Sans MS" panose="030F0702030302020204" pitchFamily="66" charset="0"/>
              </a:rPr>
              <a:t> for model </a:t>
            </a:r>
            <a:r>
              <a:rPr lang="it-IT" altLang="it-IT" dirty="0" err="1">
                <a:solidFill>
                  <a:srgbClr val="006600"/>
                </a:solidFill>
                <a:latin typeface="Comic Sans MS" panose="030F0702030302020204" pitchFamily="66" charset="0"/>
              </a:rPr>
              <a:t>development</a:t>
            </a:r>
            <a:endParaRPr lang="it-IT" altLang="it-IT" dirty="0">
              <a:latin typeface="Comic Sans MS" panose="030F0702030302020204" pitchFamily="66"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9" descr="solution_diagram_x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849313"/>
            <a:ext cx="6570662"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Segnaposto numero diapositiva 6"/>
          <p:cNvSpPr txBox="1">
            <a:spLocks noGrp="1"/>
          </p:cNvSpPr>
          <p:nvPr/>
        </p:nvSpPr>
        <p:spPr bwMode="auto">
          <a:xfrm>
            <a:off x="4914900" y="8561388"/>
            <a:ext cx="1428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484F4944-B68D-4CD3-9FB6-F93DFC19F6CD}" type="slidenum">
              <a:rPr lang="en-GB" altLang="it-IT" sz="1400">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100</a:t>
            </a:fld>
            <a:endParaRPr lang="en-GB" altLang="it-IT" sz="1400">
              <a:latin typeface="Times New Roman" panose="02020603050405020304" pitchFamily="18" charset="0"/>
            </a:endParaRPr>
          </a:p>
        </p:txBody>
      </p:sp>
      <p:pic>
        <p:nvPicPr>
          <p:cNvPr id="218115" name="Picture 10" descr="solution_diagram_x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4737100"/>
            <a:ext cx="6570662"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2">
            <a:extLst>
              <a:ext uri="{FF2B5EF4-FFF2-40B4-BE49-F238E27FC236}">
                <a16:creationId xmlns:a16="http://schemas.microsoft.com/office/drawing/2014/main" id="{17B9081A-45FC-44EB-BC89-454DB31A9C0D}"/>
              </a:ext>
            </a:extLst>
          </p:cNvPr>
          <p:cNvSpPr>
            <a:spLocks noGrp="1" noChangeArrowheads="1"/>
          </p:cNvSpPr>
          <p:nvPr>
            <p:ph type="title"/>
          </p:nvPr>
        </p:nvSpPr>
        <p:spPr>
          <a:xfrm>
            <a:off x="514350" y="12700"/>
            <a:ext cx="5829300" cy="876300"/>
          </a:xfrm>
        </p:spPr>
        <p:txBody>
          <a:bodyPr/>
          <a:lstStyle/>
          <a:p>
            <a:pPr>
              <a:defRPr/>
            </a:pPr>
            <a:r>
              <a:rPr lang="it-IT" sz="3200" dirty="0" err="1">
                <a:latin typeface="Times New Roman" charset="0"/>
              </a:rPr>
              <a:t>LOGISTIC</a:t>
            </a:r>
            <a:r>
              <a:rPr lang="it-IT" sz="3200" dirty="0">
                <a:latin typeface="Times New Roman" charset="0"/>
              </a:rPr>
              <a:t> </a:t>
            </a:r>
            <a:r>
              <a:rPr lang="it-IT" sz="3200" dirty="0" err="1">
                <a:latin typeface="Times New Roman" charset="0"/>
              </a:rPr>
              <a:t>MAP</a:t>
            </a:r>
            <a:r>
              <a:rPr lang="it-IT" sz="3200" dirty="0">
                <a:latin typeface="Times New Roman" charset="0"/>
              </a:rPr>
              <a:t>.</a:t>
            </a:r>
            <a:br>
              <a:rPr lang="it-IT" sz="3200" dirty="0">
                <a:latin typeface="Times New Roman" charset="0"/>
              </a:rPr>
            </a:br>
            <a:r>
              <a:rPr lang="it-IT" sz="3200" dirty="0">
                <a:solidFill>
                  <a:srgbClr val="000000"/>
                </a:solidFill>
                <a:latin typeface="Times New Roman" charset="0"/>
              </a:rPr>
              <a:t>Solution </a:t>
            </a:r>
            <a:r>
              <a:rPr lang="it-IT" sz="3200" dirty="0" err="1">
                <a:solidFill>
                  <a:srgbClr val="000000"/>
                </a:solidFill>
                <a:latin typeface="Times New Roman" charset="0"/>
              </a:rPr>
              <a:t>diagram</a:t>
            </a:r>
            <a:endParaRPr lang="it-IT" sz="2000" dirty="0">
              <a:solidFill>
                <a:srgbClr val="800000"/>
              </a:solidFill>
              <a:latin typeface="Times New Roman" charset="0"/>
            </a:endParaRPr>
          </a:p>
        </p:txBody>
      </p:sp>
      <p:sp>
        <p:nvSpPr>
          <p:cNvPr id="218117" name="Rectangle 7"/>
          <p:cNvSpPr>
            <a:spLocks noChangeArrowheads="1"/>
          </p:cNvSpPr>
          <p:nvPr/>
        </p:nvSpPr>
        <p:spPr bwMode="auto">
          <a:xfrm>
            <a:off x="1436688" y="1314450"/>
            <a:ext cx="96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a:solidFill>
                  <a:srgbClr val="800000"/>
                </a:solidFill>
              </a:rPr>
              <a:t>x</a:t>
            </a:r>
            <a:r>
              <a:rPr lang="it-IT" altLang="it-IT" sz="1800" baseline="-25000">
                <a:solidFill>
                  <a:srgbClr val="800000"/>
                </a:solidFill>
              </a:rPr>
              <a:t>0</a:t>
            </a:r>
            <a:r>
              <a:rPr lang="it-IT" altLang="it-IT" sz="1800">
                <a:solidFill>
                  <a:srgbClr val="800000"/>
                </a:solidFill>
              </a:rPr>
              <a:t>=0.05</a:t>
            </a:r>
          </a:p>
        </p:txBody>
      </p:sp>
      <p:sp>
        <p:nvSpPr>
          <p:cNvPr id="218118" name="Rectangle 11"/>
          <p:cNvSpPr>
            <a:spLocks noChangeArrowheads="1"/>
          </p:cNvSpPr>
          <p:nvPr/>
        </p:nvSpPr>
        <p:spPr bwMode="auto">
          <a:xfrm>
            <a:off x="1573213" y="5303838"/>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a:solidFill>
                  <a:srgbClr val="800000"/>
                </a:solidFill>
              </a:rPr>
              <a:t>x</a:t>
            </a:r>
            <a:r>
              <a:rPr lang="it-IT" altLang="it-IT" sz="1800" baseline="-25000">
                <a:solidFill>
                  <a:srgbClr val="800000"/>
                </a:solidFill>
              </a:rPr>
              <a:t>0</a:t>
            </a:r>
            <a:r>
              <a:rPr lang="it-IT" altLang="it-IT" sz="1800">
                <a:solidFill>
                  <a:srgbClr val="800000"/>
                </a:solidFill>
              </a:rPr>
              <a:t>=0.3</a:t>
            </a:r>
          </a:p>
        </p:txBody>
      </p:sp>
      <p:sp>
        <p:nvSpPr>
          <p:cNvPr id="218119" name="Segnaposto numero diapositiva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7CF0776-5417-4528-9688-46ACD4889B76}" type="slidenum">
              <a:rPr lang="en-GB" altLang="it-IT" sz="1400" smtClean="0">
                <a:latin typeface="Times New Roman" panose="02020603050405020304" pitchFamily="18" charset="0"/>
              </a:rPr>
              <a:pPr>
                <a:spcBef>
                  <a:spcPts val="600"/>
                </a:spcBef>
                <a:buFont typeface="Times New Roman" panose="02020603050405020304" pitchFamily="18" charset="0"/>
                <a:buNone/>
              </a:pPr>
              <a:t>100</a:t>
            </a:fld>
            <a:endParaRPr lang="en-GB" altLang="it-IT" sz="1400">
              <a:latin typeface="Times New Roman" panose="02020603050405020304" pitchFamily="18" charset="0"/>
            </a:endParaRPr>
          </a:p>
        </p:txBody>
      </p:sp>
      <p:sp>
        <p:nvSpPr>
          <p:cNvPr id="2" name="Informazioni 1">
            <a:hlinkClick r:id="rId5" action="ppaction://hlinksldjump" highlightClick="1">
              <a:snd r:embed="rId6" name="click.wav"/>
            </a:hlinkClick>
            <a:extLst>
              <a:ext uri="{FF2B5EF4-FFF2-40B4-BE49-F238E27FC236}">
                <a16:creationId xmlns:a16="http://schemas.microsoft.com/office/drawing/2014/main" id="{496363F8-6C60-4AA9-AA69-34244A67A781}"/>
              </a:ext>
            </a:extLst>
          </p:cNvPr>
          <p:cNvSpPr/>
          <p:nvPr/>
        </p:nvSpPr>
        <p:spPr>
          <a:xfrm>
            <a:off x="154305" y="8326438"/>
            <a:ext cx="720090" cy="720090"/>
          </a:xfrm>
          <a:prstGeom prst="actionButtonInformation">
            <a:avLst/>
          </a:prstGeom>
          <a:solidFill>
            <a:schemeClr val="accent1"/>
          </a:solidFill>
          <a:ln w="15875" cmpd="sng">
            <a:solidFill>
              <a:schemeClr val="bg2">
                <a:lumMod val="50000"/>
              </a:schemeClr>
            </a:solidFill>
          </a:ln>
          <a:scene3d>
            <a:camera prst="orthographicFront"/>
            <a:lightRig rig="threePt" dir="t"/>
          </a:scene3d>
          <a:sp3d>
            <a:bevelT w="114300" h="114300"/>
          </a:sp3d>
        </p:spPr>
        <p:txBody>
          <a:bodyPr anchor="ctr">
            <a:spAutoFit/>
          </a:bodyPr>
          <a:lstStyle/>
          <a:p>
            <a:pPr>
              <a:defRPr/>
            </a:pPr>
            <a:endParaRPr lang="en-US" sz="2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F0C06DC5-ED6F-4889-AD09-EF3A2D795ABE}" type="slidenum">
              <a:rPr lang="en-GB" altLang="it-IT" sz="1400" smtClean="0">
                <a:latin typeface="Times New Roman" panose="02020603050405020304" pitchFamily="18" charset="0"/>
              </a:rPr>
              <a:pPr>
                <a:spcBef>
                  <a:spcPts val="600"/>
                </a:spcBef>
                <a:buFont typeface="Times New Roman" panose="02020603050405020304" pitchFamily="18" charset="0"/>
                <a:buNone/>
              </a:pPr>
              <a:t>101</a:t>
            </a:fld>
            <a:endParaRPr lang="en-GB" altLang="it-IT" sz="1400">
              <a:latin typeface="Times New Roman" panose="02020603050405020304" pitchFamily="18" charset="0"/>
            </a:endParaRPr>
          </a:p>
        </p:txBody>
      </p:sp>
      <p:sp>
        <p:nvSpPr>
          <p:cNvPr id="110595" name="Titolo 1">
            <a:extLst>
              <a:ext uri="{FF2B5EF4-FFF2-40B4-BE49-F238E27FC236}">
                <a16:creationId xmlns:a16="http://schemas.microsoft.com/office/drawing/2014/main" id="{2CF0DD2D-9C9D-4135-A812-DEAA7F039A02}"/>
              </a:ext>
            </a:extLst>
          </p:cNvPr>
          <p:cNvSpPr>
            <a:spLocks noGrp="1"/>
          </p:cNvSpPr>
          <p:nvPr>
            <p:ph type="title" idx="4294967295"/>
          </p:nvPr>
        </p:nvSpPr>
        <p:spPr>
          <a:xfrm>
            <a:off x="477838" y="44450"/>
            <a:ext cx="5829300" cy="995363"/>
          </a:xfrm>
        </p:spPr>
        <p:txBody>
          <a:bodyPr/>
          <a:lstStyle/>
          <a:p>
            <a:pPr>
              <a:defRPr/>
            </a:pPr>
            <a:r>
              <a:rPr lang="it-IT" dirty="0">
                <a:latin typeface="Times New Roman" charset="0"/>
              </a:rPr>
              <a:t>LOGISTIC MAP:</a:t>
            </a:r>
            <a:br>
              <a:rPr lang="it-IT" dirty="0">
                <a:latin typeface="Times New Roman" charset="0"/>
              </a:rPr>
            </a:br>
            <a:r>
              <a:rPr lang="it-IT" dirty="0">
                <a:latin typeface="Times New Roman" charset="0"/>
              </a:rPr>
              <a:t>regime </a:t>
            </a:r>
            <a:r>
              <a:rPr lang="it-IT" dirty="0" err="1">
                <a:latin typeface="Times New Roman" charset="0"/>
              </a:rPr>
              <a:t>patterns</a:t>
            </a:r>
            <a:endParaRPr lang="it-IT" dirty="0">
              <a:latin typeface="Times New Roman" charset="0"/>
            </a:endParaRPr>
          </a:p>
        </p:txBody>
      </p:sp>
      <p:sp>
        <p:nvSpPr>
          <p:cNvPr id="204804" name="CasellaDiTesto 2">
            <a:extLst>
              <a:ext uri="{FF2B5EF4-FFF2-40B4-BE49-F238E27FC236}">
                <a16:creationId xmlns:a16="http://schemas.microsoft.com/office/drawing/2014/main" id="{D4D6EDF2-F1BB-47E3-A451-C13ABB1ED6F1}"/>
              </a:ext>
            </a:extLst>
          </p:cNvPr>
          <p:cNvSpPr txBox="1">
            <a:spLocks noChangeArrowheads="1"/>
          </p:cNvSpPr>
          <p:nvPr/>
        </p:nvSpPr>
        <p:spPr bwMode="auto">
          <a:xfrm>
            <a:off x="260350" y="5097463"/>
            <a:ext cx="63373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000">
                <a:solidFill>
                  <a:schemeClr val="tx1"/>
                </a:solidFill>
                <a:latin typeface="Arial" pitchFamily="34" charset="0"/>
                <a:ea typeface="ＭＳ Ｐゴシック" pitchFamily="34" charset="-128"/>
              </a:defRPr>
            </a:lvl2pPr>
            <a:lvl3pPr marL="1143000" indent="-228600">
              <a:spcBef>
                <a:spcPct val="20000"/>
              </a:spcBef>
              <a:buChar char="•"/>
              <a:defRPr>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ts val="300"/>
              </a:spcBef>
              <a:buFont typeface="Times New Roman" pitchFamily="18" charset="0"/>
              <a:buNone/>
              <a:defRPr/>
            </a:pPr>
            <a:r>
              <a:rPr lang="en-US" altLang="it-IT" sz="1500" dirty="0">
                <a:latin typeface="+mn-lt"/>
              </a:rPr>
              <a:t>The table shows the type of </a:t>
            </a:r>
            <a:r>
              <a:rPr lang="en-US" altLang="it-IT" sz="1500" dirty="0">
                <a:solidFill>
                  <a:srgbClr val="006600"/>
                </a:solidFill>
                <a:latin typeface="+mn-lt"/>
              </a:rPr>
              <a:t>cycles</a:t>
            </a:r>
            <a:r>
              <a:rPr lang="en-US" altLang="it-IT" sz="1500" dirty="0">
                <a:latin typeface="+mn-lt"/>
              </a:rPr>
              <a:t> that can be observed and the value of the </a:t>
            </a:r>
            <a:r>
              <a:rPr lang="en-US" altLang="it-IT" sz="1500" dirty="0">
                <a:solidFill>
                  <a:srgbClr val="006600"/>
                </a:solidFill>
                <a:latin typeface="+mn-lt"/>
              </a:rPr>
              <a:t>growth parameter  </a:t>
            </a:r>
            <a:r>
              <a:rPr lang="en-US" altLang="it-IT" sz="1800" dirty="0">
                <a:latin typeface="+mn-lt"/>
              </a:rPr>
              <a:t>r</a:t>
            </a:r>
            <a:r>
              <a:rPr lang="en-US" altLang="it-IT" sz="1500" dirty="0">
                <a:latin typeface="+mn-lt"/>
              </a:rPr>
              <a:t> for which that cycle appears:</a:t>
            </a:r>
          </a:p>
          <a:p>
            <a:pPr eaLnBrk="1" hangingPunct="1">
              <a:spcBef>
                <a:spcPts val="300"/>
              </a:spcBef>
              <a:buFont typeface="Times New Roman" pitchFamily="18" charset="0"/>
              <a:buNone/>
              <a:defRPr/>
            </a:pPr>
            <a:r>
              <a:rPr lang="en-US" altLang="it-IT" sz="1500" dirty="0">
                <a:latin typeface="+mn-lt"/>
              </a:rPr>
              <a:t>Notice that the </a:t>
            </a:r>
            <a:r>
              <a:rPr lang="en-US" altLang="it-IT" sz="1500" dirty="0">
                <a:solidFill>
                  <a:srgbClr val="006600"/>
                </a:solidFill>
                <a:latin typeface="+mn-lt"/>
              </a:rPr>
              <a:t>period doubling </a:t>
            </a:r>
            <a:r>
              <a:rPr lang="en-US" altLang="it-IT" sz="1500" dirty="0">
                <a:latin typeface="+mn-lt"/>
              </a:rPr>
              <a:t>happens faster and faster (8, 16, 32, ...) and then suddenly ends after the so-called </a:t>
            </a:r>
            <a:r>
              <a:rPr lang="en-US" altLang="it-IT" sz="1500" dirty="0">
                <a:solidFill>
                  <a:srgbClr val="006600"/>
                </a:solidFill>
                <a:latin typeface="+mn-lt"/>
              </a:rPr>
              <a:t>accumulation point </a:t>
            </a:r>
            <a:r>
              <a:rPr lang="en-US" altLang="it-IT" sz="1500" dirty="0">
                <a:latin typeface="+mn-lt"/>
              </a:rPr>
              <a:t>and </a:t>
            </a:r>
            <a:r>
              <a:rPr lang="en-US" altLang="it-IT" sz="1500" dirty="0">
                <a:solidFill>
                  <a:srgbClr val="006600"/>
                </a:solidFill>
                <a:latin typeface="+mn-lt"/>
              </a:rPr>
              <a:t>chaos</a:t>
            </a:r>
            <a:r>
              <a:rPr lang="en-US" altLang="it-IT" sz="1500" dirty="0">
                <a:latin typeface="+mn-lt"/>
              </a:rPr>
              <a:t> appears.</a:t>
            </a:r>
          </a:p>
          <a:p>
            <a:pPr eaLnBrk="1" hangingPunct="1">
              <a:spcBef>
                <a:spcPts val="300"/>
              </a:spcBef>
              <a:buFont typeface="Times New Roman" pitchFamily="18" charset="0"/>
              <a:buNone/>
              <a:defRPr/>
            </a:pPr>
            <a:r>
              <a:rPr lang="en-US" altLang="it-IT" sz="1500" dirty="0">
                <a:latin typeface="+mn-lt"/>
              </a:rPr>
              <a:t>If we call r</a:t>
            </a:r>
            <a:r>
              <a:rPr lang="en-US" altLang="it-IT" sz="1500" baseline="-25000" dirty="0">
                <a:latin typeface="+mn-lt"/>
              </a:rPr>
              <a:t>n+1</a:t>
            </a:r>
            <a:r>
              <a:rPr lang="en-US" altLang="it-IT" sz="1500" dirty="0">
                <a:latin typeface="+mn-lt"/>
              </a:rPr>
              <a:t> the value of r for which the 2</a:t>
            </a:r>
            <a:r>
              <a:rPr lang="en-US" altLang="it-IT" sz="1500" baseline="30000" dirty="0">
                <a:latin typeface="+mn-lt"/>
              </a:rPr>
              <a:t>n</a:t>
            </a:r>
            <a:r>
              <a:rPr lang="en-US" altLang="it-IT" sz="1500" dirty="0">
                <a:latin typeface="+mn-lt"/>
              </a:rPr>
              <a:t> period becomes unstable and if we determine the limit, as n goes to infinity, of ( r</a:t>
            </a:r>
            <a:r>
              <a:rPr lang="en-US" altLang="it-IT" sz="1500" baseline="-25000" dirty="0">
                <a:latin typeface="+mn-lt"/>
              </a:rPr>
              <a:t>n+1</a:t>
            </a:r>
            <a:r>
              <a:rPr lang="en-US" altLang="it-IT" sz="1500" dirty="0">
                <a:latin typeface="+mn-lt"/>
              </a:rPr>
              <a:t> - </a:t>
            </a:r>
            <a:r>
              <a:rPr lang="en-US" altLang="it-IT" sz="1500" dirty="0" err="1">
                <a:latin typeface="+mn-lt"/>
              </a:rPr>
              <a:t>r</a:t>
            </a:r>
            <a:r>
              <a:rPr lang="en-US" altLang="it-IT" sz="1500" baseline="-25000" dirty="0" err="1">
                <a:latin typeface="+mn-lt"/>
              </a:rPr>
              <a:t>n</a:t>
            </a:r>
            <a:r>
              <a:rPr lang="en-US" altLang="it-IT" sz="1500" dirty="0">
                <a:latin typeface="+mn-lt"/>
              </a:rPr>
              <a:t> ) / ( r</a:t>
            </a:r>
            <a:r>
              <a:rPr lang="en-US" altLang="it-IT" sz="1500" baseline="-25000" dirty="0">
                <a:latin typeface="+mn-lt"/>
              </a:rPr>
              <a:t>n+2</a:t>
            </a:r>
            <a:r>
              <a:rPr lang="en-US" altLang="it-IT" sz="1500" dirty="0">
                <a:latin typeface="+mn-lt"/>
              </a:rPr>
              <a:t> - r</a:t>
            </a:r>
            <a:r>
              <a:rPr lang="en-US" altLang="it-IT" sz="1500" baseline="-25000" dirty="0">
                <a:latin typeface="+mn-lt"/>
              </a:rPr>
              <a:t>n+1</a:t>
            </a:r>
            <a:r>
              <a:rPr lang="en-US" altLang="it-IT" sz="1500" dirty="0">
                <a:latin typeface="+mn-lt"/>
              </a:rPr>
              <a:t> ) we obtain a value of 4.66920160...</a:t>
            </a:r>
          </a:p>
          <a:p>
            <a:pPr eaLnBrk="1" hangingPunct="1">
              <a:spcBef>
                <a:spcPts val="300"/>
              </a:spcBef>
              <a:buFont typeface="Times New Roman" pitchFamily="18" charset="0"/>
              <a:buNone/>
              <a:defRPr/>
            </a:pPr>
            <a:r>
              <a:rPr lang="en-US" altLang="it-IT" sz="1500" dirty="0">
                <a:latin typeface="+mn-lt"/>
              </a:rPr>
              <a:t>Surprisingly, that limit value is the same for all functions of this type ( 1D maps with only one quadratic maximum) which approach chaos by period doubling. </a:t>
            </a:r>
          </a:p>
          <a:p>
            <a:pPr eaLnBrk="1" hangingPunct="1">
              <a:spcBef>
                <a:spcPts val="300"/>
              </a:spcBef>
              <a:buFont typeface="Times New Roman" pitchFamily="18" charset="0"/>
              <a:buNone/>
              <a:defRPr/>
            </a:pPr>
            <a:r>
              <a:rPr lang="en-US" altLang="it-IT" sz="1500" dirty="0">
                <a:latin typeface="+mn-lt"/>
              </a:rPr>
              <a:t>In fact, that value is one of the universal constants - the </a:t>
            </a:r>
            <a:r>
              <a:rPr lang="en-US" altLang="it-IT" sz="1500" b="1" dirty="0" err="1">
                <a:solidFill>
                  <a:srgbClr val="006600"/>
                </a:solidFill>
                <a:latin typeface="+mn-lt"/>
              </a:rPr>
              <a:t>Feigenbaum</a:t>
            </a:r>
            <a:r>
              <a:rPr lang="en-US" altLang="it-IT" sz="1500" b="1" dirty="0">
                <a:solidFill>
                  <a:srgbClr val="006600"/>
                </a:solidFill>
                <a:latin typeface="+mn-lt"/>
              </a:rPr>
              <a:t> constant </a:t>
            </a:r>
            <a:r>
              <a:rPr lang="en-US" altLang="it-IT" sz="1500" dirty="0">
                <a:latin typeface="+mn-lt"/>
              </a:rPr>
              <a:t>- approximately equal to 4.669. It was discovered by </a:t>
            </a:r>
            <a:r>
              <a:rPr lang="en-US" altLang="it-IT" sz="1500" dirty="0" err="1">
                <a:latin typeface="+mn-lt"/>
              </a:rPr>
              <a:t>Feigenbaum</a:t>
            </a:r>
            <a:r>
              <a:rPr lang="en-US" altLang="it-IT" sz="1500" dirty="0">
                <a:latin typeface="+mn-lt"/>
              </a:rPr>
              <a:t> in 1975 and it characterizes the transition to chaos. </a:t>
            </a:r>
            <a:endParaRPr lang="it-IT" altLang="it-IT" sz="1500" dirty="0">
              <a:latin typeface="+mn-lt"/>
            </a:endParaRPr>
          </a:p>
        </p:txBody>
      </p:sp>
      <p:graphicFrame>
        <p:nvGraphicFramePr>
          <p:cNvPr id="110640" name="Group 48">
            <a:extLst>
              <a:ext uri="{FF2B5EF4-FFF2-40B4-BE49-F238E27FC236}">
                <a16:creationId xmlns:a16="http://schemas.microsoft.com/office/drawing/2014/main" id="{62DF4665-5834-44FC-A2B7-1814683F6FC7}"/>
              </a:ext>
            </a:extLst>
          </p:cNvPr>
          <p:cNvGraphicFramePr>
            <a:graphicFrameLocks noGrp="1"/>
          </p:cNvGraphicFramePr>
          <p:nvPr/>
        </p:nvGraphicFramePr>
        <p:xfrm>
          <a:off x="549275" y="974725"/>
          <a:ext cx="5829300" cy="4070352"/>
        </p:xfrm>
        <a:graphic>
          <a:graphicData uri="http://schemas.openxmlformats.org/drawingml/2006/table">
            <a:tbl>
              <a:tblPr/>
              <a:tblGrid>
                <a:gridCol w="1922463">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82787">
                  <a:extLst>
                    <a:ext uri="{9D8B030D-6E8A-4147-A177-3AD203B41FA5}">
                      <a16:colId xmlns:a16="http://schemas.microsoft.com/office/drawing/2014/main" val="20002"/>
                    </a:ext>
                  </a:extLst>
                </a:gridCol>
              </a:tblGrid>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500" b="1" i="0" u="none" strike="noStrike" cap="none" normalizeH="0" baseline="0">
                          <a:ln>
                            <a:noFill/>
                          </a:ln>
                          <a:solidFill>
                            <a:schemeClr val="tx1"/>
                          </a:solidFill>
                          <a:effectLst/>
                          <a:latin typeface="Arial" charset="0"/>
                          <a:ea typeface="ＭＳ Ｐゴシック" charset="-128"/>
                        </a:rPr>
                        <a:t>n</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500" b="1" i="0" u="none" strike="noStrike" cap="none" normalizeH="0" baseline="0">
                          <a:ln>
                            <a:noFill/>
                          </a:ln>
                          <a:solidFill>
                            <a:schemeClr val="tx1"/>
                          </a:solidFill>
                          <a:effectLst/>
                          <a:latin typeface="Arial" charset="0"/>
                          <a:ea typeface="ＭＳ Ｐゴシック" charset="-128"/>
                        </a:rPr>
                        <a:t>2</a:t>
                      </a:r>
                      <a:r>
                        <a:rPr kumimoji="0" lang="it-IT" altLang="it-IT" sz="1500" b="1" i="0" u="none" strike="noStrike" cap="none" normalizeH="0" baseline="30000">
                          <a:ln>
                            <a:noFill/>
                          </a:ln>
                          <a:solidFill>
                            <a:schemeClr val="tx1"/>
                          </a:solidFill>
                          <a:effectLst/>
                          <a:latin typeface="Arial" charset="0"/>
                          <a:ea typeface="ＭＳ Ｐゴシック" charset="-128"/>
                        </a:rPr>
                        <a:t>n</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500" b="1" i="0" u="none" strike="noStrike" cap="none" normalizeH="0" baseline="0">
                          <a:ln>
                            <a:noFill/>
                          </a:ln>
                          <a:solidFill>
                            <a:schemeClr val="tx1"/>
                          </a:solidFill>
                          <a:effectLst/>
                          <a:latin typeface="Arial" charset="0"/>
                          <a:ea typeface="ＭＳ Ｐゴシック" charset="-128"/>
                        </a:rPr>
                        <a:t>r</a:t>
                      </a:r>
                      <a:r>
                        <a:rPr kumimoji="0" lang="it-IT" altLang="it-IT" sz="1500" b="1" i="0" u="none" strike="noStrike" cap="none" normalizeH="0" baseline="-25000">
                          <a:ln>
                            <a:noFill/>
                          </a:ln>
                          <a:solidFill>
                            <a:schemeClr val="tx1"/>
                          </a:solidFill>
                          <a:effectLst/>
                          <a:latin typeface="Arial" charset="0"/>
                          <a:ea typeface="ＭＳ Ｐゴシック" charset="-128"/>
                        </a:rPr>
                        <a:t>n</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2</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2</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4</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3.449490</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8</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3.544090</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0003"/>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4</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16</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3.564407</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5</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32</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3.568750</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0005"/>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6</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64</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3.56969</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7</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128</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3.56989</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0007"/>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8</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256</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3.569934</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9</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512</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3.569943</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0009"/>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10</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1024</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3.5699451</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11</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2048</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3.569945557</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a:noFill/>
                    </a:lnB>
                    <a:lnTlToBr>
                      <a:noFill/>
                    </a:lnTlToBr>
                    <a:lnBlToTr>
                      <a:noFill/>
                    </a:lnBlToTr>
                    <a:solidFill>
                      <a:schemeClr val="accent2">
                        <a:alpha val="20000"/>
                      </a:schemeClr>
                    </a:solidFill>
                  </a:tcPr>
                </a:tc>
                <a:extLst>
                  <a:ext uri="{0D108BD9-81ED-4DB2-BD59-A6C34878D82A}">
                    <a16:rowId xmlns:a16="http://schemas.microsoft.com/office/drawing/2014/main" val="10011"/>
                  </a:ext>
                </a:extLst>
              </a:tr>
              <a:tr h="313104">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infinity</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a:ln>
                            <a:noFill/>
                          </a:ln>
                          <a:solidFill>
                            <a:srgbClr val="006600"/>
                          </a:solidFill>
                          <a:effectLst/>
                          <a:latin typeface="Arial" charset="0"/>
                          <a:ea typeface="ＭＳ Ｐゴシック" charset="-128"/>
                        </a:rPr>
                        <a:t>accumulation point </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500" b="0" i="0" u="none" strike="noStrike" cap="none" normalizeH="0" baseline="0">
                          <a:ln>
                            <a:noFill/>
                          </a:ln>
                          <a:solidFill>
                            <a:schemeClr val="tx1"/>
                          </a:solidFill>
                          <a:effectLst/>
                          <a:latin typeface="Arial" charset="0"/>
                          <a:ea typeface="ＭＳ Ｐゴシック" charset="-128"/>
                        </a:rPr>
                        <a:t>3.569945672</a:t>
                      </a:r>
                      <a:endParaRPr kumimoji="0" lang="it-IT" altLang="it-IT" sz="1500" b="1" i="0" u="none" strike="noStrike" cap="none" normalizeH="0" baseline="0">
                        <a:ln>
                          <a:noFill/>
                        </a:ln>
                        <a:solidFill>
                          <a:schemeClr val="tx1"/>
                        </a:solidFill>
                        <a:effectLst/>
                        <a:latin typeface="Times New Roman" charset="0"/>
                        <a:ea typeface="ＭＳ Ｐゴシック" charset="-128"/>
                      </a:endParaRPr>
                    </a:p>
                  </a:txBody>
                  <a:tcPr marT="42245" marB="42245"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20207" name="CasellaDiTesto 8"/>
          <p:cNvSpPr txBox="1">
            <a:spLocks noChangeArrowheads="1"/>
          </p:cNvSpPr>
          <p:nvPr/>
        </p:nvSpPr>
        <p:spPr bwMode="auto">
          <a:xfrm>
            <a:off x="404813" y="8759825"/>
            <a:ext cx="460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200"/>
              <a:t>from </a:t>
            </a:r>
            <a:r>
              <a:rPr lang="it-IT" altLang="it-IT" sz="1200">
                <a:hlinkClick r:id="rId3"/>
              </a:rPr>
              <a:t>http://to-campos.planetaclix.pt/fractal/caose.html</a:t>
            </a:r>
            <a:r>
              <a:rPr lang="it-IT" altLang="it-IT" sz="1200"/>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ChangeArrowheads="1"/>
          </p:cNvSpPr>
          <p:nvPr/>
        </p:nvSpPr>
        <p:spPr bwMode="auto">
          <a:xfrm>
            <a:off x="476250" y="2051050"/>
            <a:ext cx="6192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gn="just">
              <a:spcAft>
                <a:spcPts val="600"/>
              </a:spcAft>
              <a:buSzPct val="50000"/>
              <a:buFont typeface="Wingdings" panose="05000000000000000000" pitchFamily="2" charset="2"/>
              <a:buChar char="]"/>
            </a:pPr>
            <a:r>
              <a:rPr lang="it-IT" altLang="it-IT">
                <a:solidFill>
                  <a:srgbClr val="C0C0C0"/>
                </a:solidFill>
              </a:rPr>
              <a:t>Modelli a “principi primi” (“</a:t>
            </a:r>
            <a:r>
              <a:rPr lang="en-US" altLang="ja-JP" i="1">
                <a:solidFill>
                  <a:srgbClr val="C0C0C0"/>
                </a:solidFill>
              </a:rPr>
              <a:t>First principle Models</a:t>
            </a:r>
            <a:r>
              <a:rPr lang="it-IT" altLang="it-IT">
                <a:solidFill>
                  <a:srgbClr val="C0C0C0"/>
                </a:solidFill>
              </a:rPr>
              <a:t>”</a:t>
            </a:r>
            <a:r>
              <a:rPr lang="it-IT" altLang="ja-JP">
                <a:solidFill>
                  <a:srgbClr val="C0C0C0"/>
                </a:solidFill>
              </a:rPr>
              <a:t>)</a:t>
            </a:r>
          </a:p>
          <a:p>
            <a:pPr lvl="1" algn="just">
              <a:spcAft>
                <a:spcPts val="600"/>
              </a:spcAft>
              <a:buSzPct val="50000"/>
              <a:buFont typeface="Wingdings" panose="05000000000000000000" pitchFamily="2" charset="2"/>
              <a:buChar char="]"/>
            </a:pPr>
            <a:r>
              <a:rPr lang="it-IT" altLang="it-IT">
                <a:solidFill>
                  <a:srgbClr val="C0C0C0"/>
                </a:solidFill>
              </a:rPr>
              <a:t>Modelli basati sul “bilancio di popolazione”</a:t>
            </a:r>
          </a:p>
          <a:p>
            <a:pPr lvl="1" algn="just">
              <a:spcAft>
                <a:spcPts val="600"/>
              </a:spcAft>
              <a:buSzPct val="50000"/>
              <a:buFont typeface="Wingdings" panose="05000000000000000000" pitchFamily="2" charset="2"/>
              <a:buChar char="]"/>
            </a:pPr>
            <a:r>
              <a:rPr lang="it-IT" altLang="it-IT">
                <a:solidFill>
                  <a:srgbClr val="C0C0C0"/>
                </a:solidFill>
              </a:rPr>
              <a:t>Modelli empirici o di “</a:t>
            </a:r>
            <a:r>
              <a:rPr lang="it-IT" altLang="ja-JP" i="1">
                <a:solidFill>
                  <a:srgbClr val="C0C0C0"/>
                </a:solidFill>
              </a:rPr>
              <a:t>fitting</a:t>
            </a:r>
            <a:r>
              <a:rPr lang="it-IT" altLang="it-IT">
                <a:solidFill>
                  <a:srgbClr val="C0C0C0"/>
                </a:solidFill>
              </a:rPr>
              <a:t>”</a:t>
            </a:r>
            <a:endParaRPr lang="it-IT" altLang="ja-JP" i="1">
              <a:solidFill>
                <a:srgbClr val="C0C0C0"/>
              </a:solidFill>
            </a:endParaRPr>
          </a:p>
          <a:p>
            <a:pPr lvl="1" algn="just">
              <a:spcAft>
                <a:spcPts val="600"/>
              </a:spcAft>
              <a:buSzPct val="50000"/>
              <a:buFont typeface="Wingdings" panose="05000000000000000000" pitchFamily="2" charset="2"/>
              <a:buChar char="]"/>
            </a:pPr>
            <a:r>
              <a:rPr lang="it-IT" altLang="it-IT" sz="2800">
                <a:solidFill>
                  <a:srgbClr val="006600"/>
                </a:solidFill>
              </a:rPr>
              <a:t>Dynamic models</a:t>
            </a:r>
          </a:p>
          <a:p>
            <a:pPr lvl="2" algn="just">
              <a:spcAft>
                <a:spcPts val="600"/>
              </a:spcAft>
            </a:pPr>
            <a:r>
              <a:rPr lang="it-IT" altLang="ja-JP" sz="2400">
                <a:solidFill>
                  <a:srgbClr val="BFBFBF"/>
                </a:solidFill>
              </a:rPr>
              <a:t>input-output</a:t>
            </a:r>
            <a:r>
              <a:rPr lang="it-IT" altLang="it-IT" sz="2400">
                <a:solidFill>
                  <a:srgbClr val="BFBFBF"/>
                </a:solidFill>
              </a:rPr>
              <a:t> dynamic models</a:t>
            </a:r>
            <a:endParaRPr lang="it-IT" altLang="ja-JP" sz="2400">
              <a:solidFill>
                <a:srgbClr val="BFBFBF"/>
              </a:solidFill>
            </a:endParaRPr>
          </a:p>
          <a:p>
            <a:pPr lvl="2" algn="just">
              <a:spcAft>
                <a:spcPts val="600"/>
              </a:spcAft>
            </a:pPr>
            <a:r>
              <a:rPr lang="it-IT" altLang="ja-JP" sz="2400">
                <a:solidFill>
                  <a:srgbClr val="BFBFBF"/>
                </a:solidFill>
              </a:rPr>
              <a:t>input-state-output</a:t>
            </a:r>
            <a:r>
              <a:rPr lang="it-IT" altLang="it-IT" sz="2400">
                <a:solidFill>
                  <a:srgbClr val="BFBFBF"/>
                </a:solidFill>
              </a:rPr>
              <a:t> dynamic models or </a:t>
            </a:r>
            <a:r>
              <a:rPr lang="it-IT" altLang="ja-JP" sz="2400">
                <a:solidFill>
                  <a:srgbClr val="BFBFBF"/>
                </a:solidFill>
              </a:rPr>
              <a:t>state-space </a:t>
            </a:r>
            <a:r>
              <a:rPr lang="it-IT" altLang="it-IT" sz="2400">
                <a:solidFill>
                  <a:srgbClr val="BFBFBF"/>
                </a:solidFill>
              </a:rPr>
              <a:t>models </a:t>
            </a:r>
            <a:endParaRPr lang="it-IT" altLang="ja-JP" sz="2400">
              <a:solidFill>
                <a:srgbClr val="BFBFBF"/>
              </a:solidFill>
            </a:endParaRPr>
          </a:p>
          <a:p>
            <a:pPr lvl="2" algn="just">
              <a:spcAft>
                <a:spcPts val="600"/>
              </a:spcAft>
            </a:pPr>
            <a:r>
              <a:rPr lang="it-IT" altLang="it-IT" sz="2400"/>
              <a:t>dynamic </a:t>
            </a:r>
            <a:r>
              <a:rPr lang="it-IT" altLang="it-IT" sz="2400">
                <a:solidFill>
                  <a:srgbClr val="006600"/>
                </a:solidFill>
              </a:rPr>
              <a:t>black box </a:t>
            </a:r>
            <a:r>
              <a:rPr lang="it-IT" altLang="it-IT" sz="2400"/>
              <a:t>models</a:t>
            </a:r>
          </a:p>
          <a:p>
            <a:pPr lvl="1" algn="just">
              <a:spcAft>
                <a:spcPts val="600"/>
              </a:spcAft>
              <a:buSzPct val="50000"/>
              <a:buFont typeface="Wingdings" panose="05000000000000000000" pitchFamily="2" charset="2"/>
              <a:buChar char="]"/>
            </a:pPr>
            <a:r>
              <a:rPr lang="it-IT" altLang="it-IT">
                <a:solidFill>
                  <a:srgbClr val="C0C0C0"/>
                </a:solidFill>
              </a:rPr>
              <a:t>Serie temporali</a:t>
            </a:r>
          </a:p>
          <a:p>
            <a:pPr lvl="1" algn="just">
              <a:spcAft>
                <a:spcPts val="600"/>
              </a:spcAft>
              <a:buSzPct val="50000"/>
              <a:buFont typeface="Wingdings" panose="05000000000000000000" pitchFamily="2" charset="2"/>
              <a:buChar char="]"/>
            </a:pPr>
            <a:r>
              <a:rPr lang="it-IT" altLang="it-IT">
                <a:solidFill>
                  <a:srgbClr val="C0C0C0"/>
                </a:solidFill>
              </a:rPr>
              <a:t>Modelli statistici</a:t>
            </a:r>
            <a:endParaRPr lang="en-GB" altLang="it-IT">
              <a:solidFill>
                <a:srgbClr val="C0C0C0"/>
              </a:solidFill>
            </a:endParaRPr>
          </a:p>
        </p:txBody>
      </p:sp>
      <p:sp>
        <p:nvSpPr>
          <p:cNvPr id="22221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222211"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729339BF-614F-4985-8249-C57A3DD8D782}"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102</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06746675-F6B6-40F1-AB74-477F70D441B4}"/>
              </a:ext>
            </a:extLst>
          </p:cNvPr>
          <p:cNvSpPr txBox="1">
            <a:spLocks noChangeArrowheads="1"/>
          </p:cNvSpPr>
          <p:nvPr/>
        </p:nvSpPr>
        <p:spPr bwMode="auto">
          <a:xfrm>
            <a:off x="514350" y="6985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fi-FI" altLang="it-IT" sz="3200">
                <a:solidFill>
                  <a:schemeClr val="tx2"/>
                </a:solidFill>
              </a:rPr>
              <a:t>MATHEMATICAL MODELS</a:t>
            </a:r>
            <a:br>
              <a:rPr lang="fi-FI" altLang="it-IT" sz="3200">
                <a:solidFill>
                  <a:schemeClr val="tx2"/>
                </a:solidFill>
              </a:rPr>
            </a:br>
            <a:r>
              <a:rPr lang="fi-FI" altLang="it-IT" sz="3200">
                <a:solidFill>
                  <a:schemeClr val="tx2"/>
                </a:solidFill>
              </a:rPr>
              <a:t>1st CLASSIFICATION</a:t>
            </a:r>
            <a:endParaRPr lang="it-IT" altLang="it-IT" sz="3200">
              <a:solidFill>
                <a:srgbClr val="A50021"/>
              </a:solidFill>
            </a:endParaRPr>
          </a:p>
        </p:txBody>
      </p:sp>
      <p:sp>
        <p:nvSpPr>
          <p:cNvPr id="222213"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CasellaDiTesto 3"/>
          <p:cNvSpPr txBox="1">
            <a:spLocks noChangeArrowheads="1"/>
          </p:cNvSpPr>
          <p:nvPr/>
        </p:nvSpPr>
        <p:spPr bwMode="auto">
          <a:xfrm>
            <a:off x="188913" y="3003550"/>
            <a:ext cx="64801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sz="1800" dirty="0"/>
              <a:t>The model structures vary in complexity and </a:t>
            </a:r>
            <a:r>
              <a:rPr lang="en-US" altLang="it-IT" sz="1800" dirty="0">
                <a:solidFill>
                  <a:srgbClr val="006600"/>
                </a:solidFill>
              </a:rPr>
              <a:t>order</a:t>
            </a:r>
            <a:r>
              <a:rPr lang="en-US" altLang="it-IT" sz="1800" dirty="0"/>
              <a:t> depending on the flexibility you need to account for the dynamics and on possible consideration of </a:t>
            </a:r>
            <a:r>
              <a:rPr lang="en-US" altLang="it-IT" sz="1800" dirty="0">
                <a:solidFill>
                  <a:srgbClr val="006600"/>
                </a:solidFill>
              </a:rPr>
              <a:t>noise</a:t>
            </a:r>
            <a:r>
              <a:rPr lang="en-US" altLang="it-IT" sz="1800" dirty="0"/>
              <a:t> in your system. </a:t>
            </a:r>
          </a:p>
          <a:p>
            <a:pPr algn="just" eaLnBrk="1" hangingPunct="1">
              <a:spcBef>
                <a:spcPts val="600"/>
              </a:spcBef>
              <a:spcAft>
                <a:spcPts val="600"/>
              </a:spcAft>
              <a:buFont typeface="Times New Roman" panose="02020603050405020304" pitchFamily="18" charset="0"/>
              <a:buNone/>
            </a:pPr>
            <a:endParaRPr lang="en-US" altLang="it-IT" sz="1800" dirty="0"/>
          </a:p>
          <a:p>
            <a:pPr algn="just" eaLnBrk="1" hangingPunct="1">
              <a:spcBef>
                <a:spcPts val="600"/>
              </a:spcBef>
              <a:spcAft>
                <a:spcPts val="600"/>
              </a:spcAft>
              <a:buFont typeface="Times New Roman" panose="02020603050405020304" pitchFamily="18" charset="0"/>
              <a:buNone/>
            </a:pPr>
            <a:r>
              <a:rPr lang="en-US" altLang="it-IT" sz="1800" dirty="0"/>
              <a:t>The simplest </a:t>
            </a:r>
            <a:r>
              <a:rPr lang="en-US" altLang="it-IT" sz="1800" dirty="0">
                <a:solidFill>
                  <a:srgbClr val="006600"/>
                </a:solidFill>
              </a:rPr>
              <a:t>black-box </a:t>
            </a:r>
            <a:r>
              <a:rPr lang="en-US" altLang="it-IT" sz="1800" dirty="0"/>
              <a:t>structures are:</a:t>
            </a:r>
          </a:p>
          <a:p>
            <a:pPr algn="just" eaLnBrk="1" hangingPunct="1">
              <a:spcBef>
                <a:spcPts val="600"/>
              </a:spcBef>
              <a:spcAft>
                <a:spcPts val="600"/>
              </a:spcAft>
              <a:buFontTx/>
              <a:buAutoNum type="arabicPeriod"/>
            </a:pPr>
            <a:r>
              <a:rPr lang="en-US" altLang="it-IT" sz="1800" dirty="0">
                <a:hlinkClick r:id="rId3"/>
              </a:rPr>
              <a:t>Linear polynomial model</a:t>
            </a:r>
            <a:r>
              <a:rPr lang="en-US" altLang="it-IT" sz="1800" dirty="0"/>
              <a:t>, which is the simplest input-output model (e.g., </a:t>
            </a:r>
            <a:r>
              <a:rPr lang="en-US" altLang="it-IT" sz="1800" dirty="0">
                <a:solidFill>
                  <a:srgbClr val="006600"/>
                </a:solidFill>
              </a:rPr>
              <a:t>ARX model</a:t>
            </a:r>
            <a:r>
              <a:rPr lang="en-US" altLang="it-IT" sz="1800" dirty="0"/>
              <a:t>)</a:t>
            </a:r>
          </a:p>
          <a:p>
            <a:pPr algn="just" eaLnBrk="1" hangingPunct="1">
              <a:spcBef>
                <a:spcPts val="600"/>
              </a:spcBef>
              <a:spcAft>
                <a:spcPts val="600"/>
              </a:spcAft>
              <a:buFontTx/>
              <a:buAutoNum type="arabicPeriod"/>
            </a:pPr>
            <a:endParaRPr lang="en-US" altLang="it-IT" sz="1800" dirty="0"/>
          </a:p>
          <a:p>
            <a:pPr algn="just" eaLnBrk="1" hangingPunct="1">
              <a:spcBef>
                <a:spcPts val="600"/>
              </a:spcBef>
              <a:spcAft>
                <a:spcPts val="600"/>
              </a:spcAft>
              <a:buFontTx/>
              <a:buAutoNum type="arabicPeriod"/>
            </a:pPr>
            <a:endParaRPr lang="en-US" altLang="it-IT" sz="1800" dirty="0"/>
          </a:p>
          <a:p>
            <a:pPr algn="just" eaLnBrk="1" hangingPunct="1">
              <a:spcBef>
                <a:spcPts val="600"/>
              </a:spcBef>
              <a:spcAft>
                <a:spcPts val="600"/>
              </a:spcAft>
              <a:buFontTx/>
              <a:buAutoNum type="arabicPeriod"/>
            </a:pPr>
            <a:r>
              <a:rPr lang="en-US" altLang="it-IT" sz="1800" dirty="0">
                <a:solidFill>
                  <a:srgbClr val="006600"/>
                </a:solidFill>
              </a:rPr>
              <a:t>Transfer function</a:t>
            </a:r>
            <a:r>
              <a:rPr lang="en-US" altLang="it-IT" sz="1800" dirty="0"/>
              <a:t>, with a given number of </a:t>
            </a:r>
            <a:r>
              <a:rPr lang="en-US" altLang="it-IT" sz="1800" dirty="0">
                <a:solidFill>
                  <a:srgbClr val="006600"/>
                </a:solidFill>
              </a:rPr>
              <a:t>adjustable</a:t>
            </a:r>
            <a:r>
              <a:rPr lang="en-US" altLang="it-IT" sz="1800" dirty="0"/>
              <a:t> </a:t>
            </a:r>
            <a:r>
              <a:rPr lang="en-US" altLang="it-IT" sz="1800" dirty="0">
                <a:solidFill>
                  <a:srgbClr val="006600"/>
                </a:solidFill>
              </a:rPr>
              <a:t>poles</a:t>
            </a:r>
            <a:r>
              <a:rPr lang="en-US" altLang="it-IT" sz="1800" dirty="0"/>
              <a:t> and </a:t>
            </a:r>
            <a:r>
              <a:rPr lang="en-US" altLang="it-IT" sz="1800" dirty="0">
                <a:solidFill>
                  <a:srgbClr val="006600"/>
                </a:solidFill>
              </a:rPr>
              <a:t>zeroes</a:t>
            </a:r>
            <a:r>
              <a:rPr lang="en-US" altLang="it-IT" sz="1800" dirty="0"/>
              <a:t>.</a:t>
            </a:r>
          </a:p>
          <a:p>
            <a:pPr algn="just" eaLnBrk="1" hangingPunct="1">
              <a:spcBef>
                <a:spcPts val="600"/>
              </a:spcBef>
              <a:spcAft>
                <a:spcPts val="600"/>
              </a:spcAft>
              <a:buFontTx/>
              <a:buAutoNum type="arabicPeriod"/>
            </a:pPr>
            <a:r>
              <a:rPr lang="en-US" altLang="it-IT" sz="1800" dirty="0">
                <a:hlinkClick r:id="rId4"/>
              </a:rPr>
              <a:t>State-space model</a:t>
            </a:r>
            <a:r>
              <a:rPr lang="en-US" altLang="it-IT" sz="1800" dirty="0"/>
              <a:t>, with unknown system </a:t>
            </a:r>
            <a:r>
              <a:rPr lang="en-US" altLang="it-IT" sz="1800" dirty="0">
                <a:solidFill>
                  <a:srgbClr val="006600"/>
                </a:solidFill>
              </a:rPr>
              <a:t>matrices</a:t>
            </a:r>
            <a:r>
              <a:rPr lang="en-US" altLang="it-IT" sz="1800" dirty="0"/>
              <a:t>, which you can estimate by specifying the number of model states</a:t>
            </a:r>
          </a:p>
          <a:p>
            <a:pPr algn="just" eaLnBrk="1" hangingPunct="1">
              <a:spcBef>
                <a:spcPts val="600"/>
              </a:spcBef>
              <a:spcAft>
                <a:spcPts val="600"/>
              </a:spcAft>
              <a:buFontTx/>
              <a:buAutoNum type="arabicPeriod"/>
            </a:pPr>
            <a:r>
              <a:rPr lang="en-US" altLang="it-IT" sz="1800" dirty="0">
                <a:solidFill>
                  <a:srgbClr val="006600"/>
                </a:solidFill>
              </a:rPr>
              <a:t>Non-linear parameterized functions</a:t>
            </a:r>
          </a:p>
        </p:txBody>
      </p:sp>
      <p:pic>
        <p:nvPicPr>
          <p:cNvPr id="224258" name="Picture 9" descr="  y(t)+ {\alpha_1} y(t-1)+ ...+ {\alpha_n} y(t-n) = {\beta_0} u(t)+ {\beta_1} u(t-1)+...+ {\beta_n} u(t-n) \,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3" y="5799138"/>
            <a:ext cx="6480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C87642FF-3D11-40DF-8015-FB8BFFD4DA8A}"/>
              </a:ext>
            </a:extLst>
          </p:cNvPr>
          <p:cNvSpPr>
            <a:spLocks noGrp="1"/>
          </p:cNvSpPr>
          <p:nvPr>
            <p:ph type="title" idx="4294967295"/>
          </p:nvPr>
        </p:nvSpPr>
        <p:spPr>
          <a:xfrm>
            <a:off x="188913" y="30163"/>
            <a:ext cx="6480175" cy="941387"/>
          </a:xfrm>
        </p:spPr>
        <p:txBody>
          <a:bodyPr/>
          <a:lstStyle/>
          <a:p>
            <a:pPr>
              <a:defRPr/>
            </a:pPr>
            <a:r>
              <a:rPr lang="it-IT" dirty="0"/>
              <a:t>Black-Box Model </a:t>
            </a:r>
            <a:r>
              <a:rPr lang="it-IT" dirty="0" err="1"/>
              <a:t>Structures</a:t>
            </a:r>
            <a:endParaRPr lang="it-IT" dirty="0"/>
          </a:p>
        </p:txBody>
      </p:sp>
      <p:sp>
        <p:nvSpPr>
          <p:cNvPr id="224260"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32666D07-D0A5-4771-A20A-3DFBF7420F09}" type="slidenum">
              <a:rPr lang="it-IT" altLang="it-IT" sz="1400"/>
              <a:pPr algn="r" eaLnBrk="1" hangingPunct="1">
                <a:spcBef>
                  <a:spcPts val="600"/>
                </a:spcBef>
                <a:spcAft>
                  <a:spcPts val="600"/>
                </a:spcAft>
                <a:buFont typeface="Times New Roman" panose="02020603050405020304" pitchFamily="18" charset="0"/>
                <a:buNone/>
              </a:pPr>
              <a:t>103</a:t>
            </a:fld>
            <a:endParaRPr lang="it-IT" altLang="it-IT" sz="1400"/>
          </a:p>
        </p:txBody>
      </p:sp>
      <p:grpSp>
        <p:nvGrpSpPr>
          <p:cNvPr id="224261" name="Group 13"/>
          <p:cNvGrpSpPr>
            <a:grpSpLocks/>
          </p:cNvGrpSpPr>
          <p:nvPr/>
        </p:nvGrpSpPr>
        <p:grpSpPr bwMode="auto">
          <a:xfrm>
            <a:off x="0" y="1203327"/>
            <a:ext cx="6858000" cy="1289051"/>
            <a:chOff x="0" y="3362"/>
            <a:chExt cx="4320" cy="812"/>
          </a:xfrm>
        </p:grpSpPr>
        <p:sp>
          <p:nvSpPr>
            <p:cNvPr id="224262" name="Rectangle 19"/>
            <p:cNvSpPr>
              <a:spLocks noChangeArrowheads="1"/>
            </p:cNvSpPr>
            <p:nvPr/>
          </p:nvSpPr>
          <p:spPr bwMode="auto">
            <a:xfrm>
              <a:off x="0" y="3670"/>
              <a:ext cx="432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it-IT" altLang="it-IT" sz="1800" b="1" dirty="0"/>
                <a:t>u(t) OR u(k)				y(t) OR y(k) </a:t>
              </a:r>
            </a:p>
            <a:p>
              <a:pPr algn="ctr">
                <a:spcBef>
                  <a:spcPts val="600"/>
                </a:spcBef>
                <a:spcAft>
                  <a:spcPts val="600"/>
                </a:spcAft>
                <a:buFont typeface="Times New Roman" panose="02020603050405020304" pitchFamily="18" charset="0"/>
                <a:buNone/>
              </a:pPr>
              <a:r>
                <a:rPr lang="it-IT" altLang="it-IT" sz="1800" b="1" i="1" dirty="0">
                  <a:solidFill>
                    <a:srgbClr val="D60093"/>
                  </a:solidFill>
                </a:rPr>
                <a:t>Input                	               Output</a:t>
              </a:r>
            </a:p>
          </p:txBody>
        </p:sp>
        <p:sp>
          <p:nvSpPr>
            <p:cNvPr id="224263" name="Rectangle 14"/>
            <p:cNvSpPr>
              <a:spLocks noChangeArrowheads="1"/>
            </p:cNvSpPr>
            <p:nvPr/>
          </p:nvSpPr>
          <p:spPr bwMode="auto">
            <a:xfrm>
              <a:off x="865" y="3939"/>
              <a:ext cx="1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200" b="1">
                  <a:solidFill>
                    <a:srgbClr val="339966"/>
                  </a:solidFill>
                </a:rPr>
                <a:t> </a:t>
              </a:r>
              <a:endParaRPr lang="it-IT" altLang="it-IT" sz="1800"/>
            </a:p>
          </p:txBody>
        </p:sp>
        <p:sp>
          <p:nvSpPr>
            <p:cNvPr id="224265" name="Rectangle 16"/>
            <p:cNvSpPr>
              <a:spLocks noChangeArrowheads="1"/>
            </p:cNvSpPr>
            <p:nvPr/>
          </p:nvSpPr>
          <p:spPr bwMode="auto">
            <a:xfrm>
              <a:off x="1207" y="3362"/>
              <a:ext cx="1769" cy="469"/>
            </a:xfrm>
            <a:prstGeom prst="rect">
              <a:avLst/>
            </a:prstGeom>
            <a:solidFill>
              <a:schemeClr val="tx1"/>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a:solidFill>
                    <a:schemeClr val="bg1"/>
                  </a:solidFill>
                </a:rPr>
                <a:t>BLACK BOX </a:t>
              </a:r>
            </a:p>
            <a:p>
              <a:pPr algn="ctr">
                <a:spcBef>
                  <a:spcPct val="0"/>
                </a:spcBef>
                <a:buFont typeface="Times New Roman" panose="02020603050405020304" pitchFamily="18" charset="0"/>
                <a:buNone/>
              </a:pPr>
              <a:r>
                <a:rPr lang="it-IT" altLang="it-IT" sz="2000" b="1">
                  <a:solidFill>
                    <a:schemeClr val="bg1"/>
                  </a:solidFill>
                </a:rPr>
                <a:t>MODEL</a:t>
              </a:r>
              <a:endParaRPr lang="it-IT" altLang="it-IT" sz="1600">
                <a:solidFill>
                  <a:schemeClr val="bg1"/>
                </a:solidFill>
              </a:endParaRPr>
            </a:p>
          </p:txBody>
        </p:sp>
        <p:sp>
          <p:nvSpPr>
            <p:cNvPr id="224266" name="Line 17"/>
            <p:cNvSpPr>
              <a:spLocks noChangeShapeType="1"/>
            </p:cNvSpPr>
            <p:nvPr/>
          </p:nvSpPr>
          <p:spPr bwMode="auto">
            <a:xfrm>
              <a:off x="390" y="3570"/>
              <a:ext cx="80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4267" name="Line 18"/>
            <p:cNvSpPr>
              <a:spLocks noChangeShapeType="1"/>
            </p:cNvSpPr>
            <p:nvPr/>
          </p:nvSpPr>
          <p:spPr bwMode="auto">
            <a:xfrm>
              <a:off x="2976" y="3570"/>
              <a:ext cx="80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6BC8E-3635-4EC7-9E67-8053B4D10DB2}"/>
              </a:ext>
            </a:extLst>
          </p:cNvPr>
          <p:cNvSpPr>
            <a:spLocks noGrp="1"/>
          </p:cNvSpPr>
          <p:nvPr>
            <p:ph type="title"/>
          </p:nvPr>
        </p:nvSpPr>
        <p:spPr>
          <a:xfrm>
            <a:off x="188913" y="730250"/>
            <a:ext cx="6480175" cy="712788"/>
          </a:xfrm>
        </p:spPr>
        <p:txBody>
          <a:bodyPr/>
          <a:lstStyle/>
          <a:p>
            <a:pPr>
              <a:defRPr/>
            </a:pPr>
            <a:r>
              <a:rPr lang="it-IT" dirty="0"/>
              <a:t>SYSTEM IDENTIFICATION</a:t>
            </a:r>
          </a:p>
        </p:txBody>
      </p:sp>
      <p:sp>
        <p:nvSpPr>
          <p:cNvPr id="22630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570837CF-1C08-4975-8A44-DF66957305C8}" type="slidenum">
              <a:rPr lang="it-IT" altLang="it-IT" sz="1400" smtClean="0"/>
              <a:pPr>
                <a:spcBef>
                  <a:spcPts val="600"/>
                </a:spcBef>
                <a:buFont typeface="Times New Roman" panose="02020603050405020304" pitchFamily="18" charset="0"/>
                <a:buNone/>
              </a:pPr>
              <a:t>104</a:t>
            </a:fld>
            <a:endParaRPr lang="it-IT" altLang="it-IT" sz="1400"/>
          </a:p>
        </p:txBody>
      </p:sp>
      <p:sp>
        <p:nvSpPr>
          <p:cNvPr id="226307" name="CasellaDiTesto 3"/>
          <p:cNvSpPr txBox="1">
            <a:spLocks noChangeArrowheads="1"/>
          </p:cNvSpPr>
          <p:nvPr/>
        </p:nvSpPr>
        <p:spPr bwMode="auto">
          <a:xfrm>
            <a:off x="188913" y="1709738"/>
            <a:ext cx="648017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sz="1800" b="1">
                <a:solidFill>
                  <a:srgbClr val="006600"/>
                </a:solidFill>
              </a:rPr>
              <a:t>System identification </a:t>
            </a:r>
            <a:r>
              <a:rPr lang="en-US" altLang="it-IT" sz="1800"/>
              <a:t>is a methodology for building mathematical models of dynamic systems using measurements of the system's input and output signals/data.</a:t>
            </a:r>
          </a:p>
          <a:p>
            <a:pPr algn="just" eaLnBrk="1" hangingPunct="1">
              <a:spcBef>
                <a:spcPts val="600"/>
              </a:spcBef>
              <a:spcAft>
                <a:spcPts val="600"/>
              </a:spcAft>
              <a:buFont typeface="Times New Roman" panose="02020603050405020304" pitchFamily="18" charset="0"/>
              <a:buNone/>
            </a:pPr>
            <a:endParaRPr lang="en-US" altLang="it-IT" sz="1800"/>
          </a:p>
          <a:p>
            <a:pPr algn="just" eaLnBrk="1" hangingPunct="1">
              <a:spcBef>
                <a:spcPts val="600"/>
              </a:spcBef>
              <a:spcAft>
                <a:spcPts val="600"/>
              </a:spcAft>
              <a:buFont typeface="Times New Roman" panose="02020603050405020304" pitchFamily="18" charset="0"/>
              <a:buNone/>
            </a:pPr>
            <a:r>
              <a:rPr lang="en-US" altLang="it-IT" sz="1800"/>
              <a:t>The system identification methodology requires that you:</a:t>
            </a:r>
          </a:p>
          <a:p>
            <a:pPr algn="just" eaLnBrk="1" hangingPunct="1">
              <a:spcBef>
                <a:spcPts val="600"/>
              </a:spcBef>
              <a:spcAft>
                <a:spcPts val="600"/>
              </a:spcAft>
              <a:buFontTx/>
              <a:buAutoNum type="arabicPeriod"/>
            </a:pPr>
            <a:r>
              <a:rPr lang="en-US" altLang="it-IT" sz="1800"/>
              <a:t>    Measure the input and output signals/data from your system in time or frequency domain.</a:t>
            </a:r>
          </a:p>
          <a:p>
            <a:pPr algn="just" eaLnBrk="1" hangingPunct="1">
              <a:spcBef>
                <a:spcPts val="600"/>
              </a:spcBef>
              <a:spcAft>
                <a:spcPts val="600"/>
              </a:spcAft>
              <a:buFontTx/>
              <a:buAutoNum type="arabicPeriod"/>
            </a:pPr>
            <a:r>
              <a:rPr lang="en-US" altLang="it-IT" sz="1800"/>
              <a:t>    Select a model structure.</a:t>
            </a:r>
          </a:p>
          <a:p>
            <a:pPr algn="just" eaLnBrk="1" hangingPunct="1">
              <a:spcBef>
                <a:spcPts val="600"/>
              </a:spcBef>
              <a:spcAft>
                <a:spcPts val="600"/>
              </a:spcAft>
              <a:buFontTx/>
              <a:buAutoNum type="arabicPeriod"/>
            </a:pPr>
            <a:r>
              <a:rPr lang="en-US" altLang="it-IT" sz="1800"/>
              <a:t>    Apply an estimation method to estimate value for the adjustable </a:t>
            </a:r>
            <a:r>
              <a:rPr lang="en-US" altLang="it-IT" sz="1800">
                <a:solidFill>
                  <a:srgbClr val="006600"/>
                </a:solidFill>
              </a:rPr>
              <a:t>parameters</a:t>
            </a:r>
            <a:r>
              <a:rPr lang="en-US" altLang="it-IT" sz="1800"/>
              <a:t> in the candidate model structure.</a:t>
            </a:r>
          </a:p>
          <a:p>
            <a:pPr algn="just" eaLnBrk="1" hangingPunct="1">
              <a:spcBef>
                <a:spcPts val="600"/>
              </a:spcBef>
              <a:spcAft>
                <a:spcPts val="600"/>
              </a:spcAft>
              <a:buFontTx/>
              <a:buAutoNum type="arabicPeriod"/>
            </a:pPr>
            <a:r>
              <a:rPr lang="en-US" altLang="it-IT" sz="1800"/>
              <a:t>    Evaluate the estimated model to see if the model is adequate for your application needs.</a:t>
            </a:r>
          </a:p>
          <a:p>
            <a:pPr algn="just" eaLnBrk="1" hangingPunct="1">
              <a:spcBef>
                <a:spcPts val="600"/>
              </a:spcBef>
              <a:spcAft>
                <a:spcPts val="600"/>
              </a:spcAft>
              <a:buFont typeface="Times New Roman" panose="02020603050405020304" pitchFamily="18" charset="0"/>
              <a:buNone/>
            </a:pPr>
            <a:endParaRPr lang="en-US" altLang="it-IT" sz="1800"/>
          </a:p>
          <a:p>
            <a:pPr algn="just" eaLnBrk="1" hangingPunct="1">
              <a:spcBef>
                <a:spcPts val="600"/>
              </a:spcBef>
              <a:spcAft>
                <a:spcPts val="600"/>
              </a:spcAft>
            </a:pPr>
            <a:r>
              <a:rPr lang="en-US" altLang="it-IT" sz="1800"/>
              <a:t>System identification uses the input and output signals you measure from a system to estimate the values of adjustable parameters in a given </a:t>
            </a:r>
            <a:r>
              <a:rPr lang="en-US" altLang="it-IT" sz="1800">
                <a:solidFill>
                  <a:srgbClr val="006600"/>
                </a:solidFill>
              </a:rPr>
              <a:t>model structure</a:t>
            </a:r>
            <a:r>
              <a:rPr lang="en-US" altLang="it-IT" sz="1800"/>
              <a:t>.</a:t>
            </a:r>
          </a:p>
          <a:p>
            <a:pPr algn="just" eaLnBrk="1" hangingPunct="1">
              <a:spcBef>
                <a:spcPts val="600"/>
              </a:spcBef>
              <a:spcAft>
                <a:spcPts val="600"/>
              </a:spcAft>
            </a:pPr>
            <a:r>
              <a:rPr lang="en-US" altLang="it-IT" sz="1800"/>
              <a:t>Obtaining a good model of your system depends on how well your measured data reflect the behavior of the system.</a:t>
            </a:r>
          </a:p>
        </p:txBody>
      </p:sp>
      <p:pic>
        <p:nvPicPr>
          <p:cNvPr id="129030" name="Picture 3">
            <a:extLst>
              <a:ext uri="{FF2B5EF4-FFF2-40B4-BE49-F238E27FC236}">
                <a16:creationId xmlns:a16="http://schemas.microsoft.com/office/drawing/2014/main" id="{42861CAC-94FF-4DC7-8DCC-595ED50F2C63}"/>
              </a:ext>
            </a:extLst>
          </p:cNvPr>
          <p:cNvPicPr>
            <a:picLocks noChangeAspect="1" noChangeArrowheads="1"/>
          </p:cNvPicPr>
          <p:nvPr/>
        </p:nvPicPr>
        <p:blipFill>
          <a:blip r:embed="rId3"/>
          <a:srcRect/>
          <a:stretch>
            <a:fillRect/>
          </a:stretch>
        </p:blipFill>
        <p:spPr bwMode="auto">
          <a:xfrm>
            <a:off x="5114925" y="0"/>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26309" name="CasellaDiTesto 4"/>
          <p:cNvSpPr txBox="1">
            <a:spLocks noChangeArrowheads="1"/>
          </p:cNvSpPr>
          <p:nvPr/>
        </p:nvSpPr>
        <p:spPr bwMode="auto">
          <a:xfrm>
            <a:off x="4943475" y="457200"/>
            <a:ext cx="191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r>
              <a:rPr lang="it-IT" altLang="it-IT" sz="1200">
                <a:latin typeface="Comic Sans MS" panose="030F0702030302020204" pitchFamily="66" charset="0"/>
              </a:rPr>
              <a:t>Documentation center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599EA-BEAC-4A1D-9430-86ACD35099C8}"/>
              </a:ext>
            </a:extLst>
          </p:cNvPr>
          <p:cNvSpPr>
            <a:spLocks noGrp="1"/>
          </p:cNvSpPr>
          <p:nvPr>
            <p:ph type="title" idx="4294967295"/>
          </p:nvPr>
        </p:nvSpPr>
        <p:spPr/>
        <p:txBody>
          <a:bodyPr/>
          <a:lstStyle/>
          <a:p>
            <a:pPr lvl="2">
              <a:defRPr/>
            </a:pPr>
            <a:r>
              <a:rPr lang="it-IT" dirty="0" err="1"/>
              <a:t>Dynamical</a:t>
            </a:r>
            <a:r>
              <a:rPr lang="it-IT" dirty="0"/>
              <a:t> </a:t>
            </a:r>
            <a:r>
              <a:rPr lang="it-IT" dirty="0" err="1"/>
              <a:t>modeling</a:t>
            </a:r>
            <a:br>
              <a:rPr lang="it-IT" dirty="0"/>
            </a:br>
            <a:r>
              <a:rPr lang="it-IT" sz="2400" dirty="0" err="1">
                <a:solidFill>
                  <a:srgbClr val="C00000"/>
                </a:solidFill>
              </a:rPr>
              <a:t>Final</a:t>
            </a:r>
            <a:r>
              <a:rPr lang="it-IT" sz="2400" dirty="0">
                <a:solidFill>
                  <a:srgbClr val="C00000"/>
                </a:solidFill>
              </a:rPr>
              <a:t> Statement</a:t>
            </a:r>
            <a:endParaRPr lang="it-IT" dirty="0">
              <a:solidFill>
                <a:srgbClr val="C00000"/>
              </a:solidFill>
            </a:endParaRPr>
          </a:p>
        </p:txBody>
      </p:sp>
      <p:sp>
        <p:nvSpPr>
          <p:cNvPr id="228354"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DB15D415-8625-466D-9C21-03C4CB9D5413}" type="slidenum">
              <a:rPr lang="it-IT" altLang="it-IT" sz="1400"/>
              <a:pPr algn="r" eaLnBrk="1" hangingPunct="1">
                <a:spcBef>
                  <a:spcPts val="600"/>
                </a:spcBef>
                <a:spcAft>
                  <a:spcPts val="600"/>
                </a:spcAft>
                <a:buFont typeface="Times New Roman" panose="02020603050405020304" pitchFamily="18" charset="0"/>
                <a:buNone/>
              </a:pPr>
              <a:t>105</a:t>
            </a:fld>
            <a:endParaRPr lang="it-IT" altLang="it-IT" sz="1400"/>
          </a:p>
        </p:txBody>
      </p:sp>
      <p:sp>
        <p:nvSpPr>
          <p:cNvPr id="228355" name="CasellaDiTesto 2"/>
          <p:cNvSpPr txBox="1">
            <a:spLocks noChangeArrowheads="1"/>
          </p:cNvSpPr>
          <p:nvPr/>
        </p:nvSpPr>
        <p:spPr bwMode="auto">
          <a:xfrm>
            <a:off x="188913" y="1692275"/>
            <a:ext cx="64801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Times New Roman" panose="02020603050405020304" pitchFamily="18" charset="0"/>
              <a:buNone/>
            </a:pPr>
            <a:r>
              <a:rPr lang="en-US" altLang="it-IT"/>
              <a:t>A way to distinguish the techniques used when modeling dynamic processes is to picture them on a scale with two extremes at the ends: </a:t>
            </a:r>
          </a:p>
          <a:p>
            <a:pPr algn="just" eaLnBrk="1" hangingPunct="1">
              <a:spcBef>
                <a:spcPct val="0"/>
              </a:spcBef>
              <a:buFont typeface="Times New Roman" panose="02020603050405020304" pitchFamily="18" charset="0"/>
              <a:buNone/>
            </a:pPr>
            <a:endParaRPr lang="en-US" altLang="it-IT"/>
          </a:p>
          <a:p>
            <a:pPr eaLnBrk="1" hangingPunct="1">
              <a:spcBef>
                <a:spcPct val="0"/>
              </a:spcBef>
            </a:pPr>
            <a:r>
              <a:rPr lang="en-US" altLang="it-IT"/>
              <a:t>at the one side </a:t>
            </a:r>
            <a:br>
              <a:rPr lang="en-US" altLang="it-IT"/>
            </a:br>
            <a:r>
              <a:rPr lang="en-US" altLang="it-IT">
                <a:solidFill>
                  <a:srgbClr val="006600"/>
                </a:solidFill>
              </a:rPr>
              <a:t>black box </a:t>
            </a:r>
            <a:br>
              <a:rPr lang="en-US" altLang="it-IT">
                <a:solidFill>
                  <a:srgbClr val="006600"/>
                </a:solidFill>
              </a:rPr>
            </a:br>
            <a:r>
              <a:rPr lang="en-US" altLang="it-IT"/>
              <a:t>system identification</a:t>
            </a:r>
          </a:p>
          <a:p>
            <a:pPr algn="r" eaLnBrk="1" hangingPunct="1">
              <a:spcBef>
                <a:spcPct val="0"/>
              </a:spcBef>
            </a:pPr>
            <a:r>
              <a:rPr lang="en-US" altLang="it-IT"/>
              <a:t>at the other side </a:t>
            </a:r>
            <a:br>
              <a:rPr lang="en-US" altLang="it-IT"/>
            </a:br>
            <a:r>
              <a:rPr lang="en-US" altLang="it-IT">
                <a:solidFill>
                  <a:srgbClr val="006600"/>
                </a:solidFill>
              </a:rPr>
              <a:t>theoretical modeling </a:t>
            </a:r>
            <a:r>
              <a:rPr lang="en-US" altLang="it-IT"/>
              <a:t>or </a:t>
            </a:r>
            <a:br>
              <a:rPr lang="en-US" altLang="it-IT"/>
            </a:br>
            <a:r>
              <a:rPr lang="it-IT" altLang="it-IT">
                <a:solidFill>
                  <a:srgbClr val="006600"/>
                </a:solidFill>
              </a:rPr>
              <a:t>first principles modeling</a:t>
            </a:r>
            <a:endParaRPr lang="it-IT" altLang="it-IT"/>
          </a:p>
        </p:txBody>
      </p:sp>
      <p:cxnSp>
        <p:nvCxnSpPr>
          <p:cNvPr id="130053" name="Connettore 1 3">
            <a:extLst>
              <a:ext uri="{FF2B5EF4-FFF2-40B4-BE49-F238E27FC236}">
                <a16:creationId xmlns:a16="http://schemas.microsoft.com/office/drawing/2014/main" id="{31842818-D33F-47D6-B62F-E3524AC86371}"/>
              </a:ext>
            </a:extLst>
          </p:cNvPr>
          <p:cNvCxnSpPr>
            <a:cxnSpLocks noChangeShapeType="1"/>
          </p:cNvCxnSpPr>
          <p:nvPr/>
        </p:nvCxnSpPr>
        <p:spPr bwMode="auto">
          <a:xfrm>
            <a:off x="369888" y="5870575"/>
            <a:ext cx="6121400"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B4AB8A9-7B2A-4119-9DDB-78B724FD496A}"/>
              </a:ext>
            </a:extLst>
          </p:cNvPr>
          <p:cNvSpPr>
            <a:spLocks noGrp="1" noChangeArrowheads="1"/>
          </p:cNvSpPr>
          <p:nvPr>
            <p:ph type="title"/>
          </p:nvPr>
        </p:nvSpPr>
        <p:spPr>
          <a:xfrm>
            <a:off x="211138" y="250825"/>
            <a:ext cx="6480175" cy="941388"/>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fi-FI" sz="3200" dirty="0">
                <a:solidFill>
                  <a:schemeClr val="tx1"/>
                </a:solidFill>
              </a:rPr>
              <a:t>MATHEMATICAL MODELS</a:t>
            </a:r>
            <a:br>
              <a:rPr lang="fi-FI" sz="3200" dirty="0">
                <a:solidFill>
                  <a:schemeClr val="tx1"/>
                </a:solidFill>
              </a:rPr>
            </a:br>
            <a:r>
              <a:rPr lang="fi-FI" sz="3200" dirty="0">
                <a:solidFill>
                  <a:schemeClr val="tx1"/>
                </a:solidFill>
              </a:rPr>
              <a:t>5th CLASSIFICATION</a:t>
            </a:r>
            <a:endParaRPr lang="it-IT" sz="3200" dirty="0">
              <a:solidFill>
                <a:schemeClr val="tx1"/>
              </a:solidFill>
            </a:endParaRPr>
          </a:p>
        </p:txBody>
      </p:sp>
      <p:sp>
        <p:nvSpPr>
          <p:cNvPr id="230402" name="Rectangle 3"/>
          <p:cNvSpPr>
            <a:spLocks noChangeArrowheads="1"/>
          </p:cNvSpPr>
          <p:nvPr/>
        </p:nvSpPr>
        <p:spPr bwMode="auto">
          <a:xfrm>
            <a:off x="260350" y="3214688"/>
            <a:ext cx="63373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indent="-4572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lvl="1">
              <a:spcAft>
                <a:spcPts val="500"/>
              </a:spcAft>
              <a:buFont typeface="Times New Roman" panose="02020603050405020304" pitchFamily="18" charset="0"/>
              <a:buNone/>
            </a:pPr>
            <a:r>
              <a:rPr lang="it-IT" altLang="it-IT" sz="2400">
                <a:solidFill>
                  <a:srgbClr val="0000FF"/>
                </a:solidFill>
              </a:rPr>
              <a:t>1.  </a:t>
            </a:r>
            <a:r>
              <a:rPr lang="it-IT" altLang="it-IT" sz="2400">
                <a:solidFill>
                  <a:srgbClr val="800000"/>
                </a:solidFill>
              </a:rPr>
              <a:t>ANALYTICAL SOLUTIONS</a:t>
            </a:r>
            <a:br>
              <a:rPr lang="it-IT" altLang="it-IT" sz="2400">
                <a:solidFill>
                  <a:srgbClr val="0000FF"/>
                </a:solidFill>
              </a:rPr>
            </a:br>
            <a:r>
              <a:rPr lang="it-IT" altLang="it-IT" sz="2400">
                <a:solidFill>
                  <a:srgbClr val="0000FF"/>
                </a:solidFill>
              </a:rPr>
              <a:t>	</a:t>
            </a:r>
            <a:r>
              <a:rPr lang="it-IT" altLang="it-IT" sz="2400">
                <a:solidFill>
                  <a:srgbClr val="FF6600"/>
                </a:solidFill>
                <a:sym typeface="Wingdings" panose="05000000000000000000" pitchFamily="2" charset="2"/>
              </a:rPr>
              <a:t></a:t>
            </a:r>
            <a:r>
              <a:rPr lang="it-IT" altLang="it-IT" sz="2400">
                <a:solidFill>
                  <a:srgbClr val="FF6600"/>
                </a:solidFill>
              </a:rPr>
              <a:t> DIFFERENTIAL CALCULUS</a:t>
            </a:r>
          </a:p>
          <a:p>
            <a:pPr lvl="3">
              <a:spcAft>
                <a:spcPts val="500"/>
              </a:spcAft>
              <a:buFont typeface="Symbol" panose="05050102010706020507" pitchFamily="18" charset="2"/>
              <a:buNone/>
            </a:pPr>
            <a:r>
              <a:rPr lang="it-IT" altLang="it-IT" sz="2400">
                <a:solidFill>
                  <a:srgbClr val="FF6600"/>
                </a:solidFill>
                <a:sym typeface="Wingdings" panose="05000000000000000000" pitchFamily="2" charset="2"/>
              </a:rPr>
              <a:t></a:t>
            </a:r>
            <a:r>
              <a:rPr lang="it-IT" altLang="it-IT" sz="2400">
                <a:solidFill>
                  <a:srgbClr val="FF6600"/>
                </a:solidFill>
              </a:rPr>
              <a:t> ALGEBRA</a:t>
            </a:r>
            <a:r>
              <a:rPr lang="it-IT" altLang="it-IT" sz="2400">
                <a:solidFill>
                  <a:srgbClr val="339966"/>
                </a:solidFill>
              </a:rPr>
              <a:t>                                                  </a:t>
            </a:r>
            <a:endParaRPr lang="it-IT" altLang="it-IT" sz="2400">
              <a:solidFill>
                <a:srgbClr val="0000FF"/>
              </a:solidFill>
            </a:endParaRPr>
          </a:p>
          <a:p>
            <a:pPr>
              <a:spcAft>
                <a:spcPts val="500"/>
              </a:spcAft>
              <a:buFont typeface="Times New Roman" panose="02020603050405020304" pitchFamily="18" charset="0"/>
              <a:buNone/>
            </a:pPr>
            <a:r>
              <a:rPr lang="it-IT" altLang="it-IT">
                <a:solidFill>
                  <a:srgbClr val="0000FF"/>
                </a:solidFill>
              </a:rPr>
              <a:t> 2. </a:t>
            </a:r>
            <a:r>
              <a:rPr lang="it-IT" altLang="it-IT">
                <a:solidFill>
                  <a:srgbClr val="800000"/>
                </a:solidFill>
              </a:rPr>
              <a:t>NUMERICAL SOLUTIONS </a:t>
            </a:r>
            <a:br>
              <a:rPr lang="it-IT" altLang="it-IT">
                <a:solidFill>
                  <a:srgbClr val="0000FF"/>
                </a:solidFill>
              </a:rPr>
            </a:br>
            <a:r>
              <a:rPr lang="it-IT" altLang="it-IT">
                <a:solidFill>
                  <a:srgbClr val="0000FF"/>
                </a:solidFill>
              </a:rPr>
              <a:t>	</a:t>
            </a:r>
            <a:r>
              <a:rPr lang="it-IT" altLang="it-IT">
                <a:solidFill>
                  <a:srgbClr val="FF6600"/>
                </a:solidFill>
                <a:sym typeface="Wingdings" panose="05000000000000000000" pitchFamily="2" charset="2"/>
              </a:rPr>
              <a:t></a:t>
            </a:r>
            <a:r>
              <a:rPr lang="it-IT" altLang="it-IT">
                <a:solidFill>
                  <a:srgbClr val="FF6600"/>
                </a:solidFill>
              </a:rPr>
              <a:t> NUMERICAL CALCULUS</a:t>
            </a:r>
          </a:p>
        </p:txBody>
      </p:sp>
      <p:sp>
        <p:nvSpPr>
          <p:cNvPr id="230403" name="Rectangle 4"/>
          <p:cNvSpPr>
            <a:spLocks noChangeArrowheads="1"/>
          </p:cNvSpPr>
          <p:nvPr/>
        </p:nvSpPr>
        <p:spPr bwMode="auto">
          <a:xfrm>
            <a:off x="476250" y="5948363"/>
            <a:ext cx="59055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indent="-45720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lvl="3" algn="ctr">
              <a:spcBef>
                <a:spcPct val="50000"/>
              </a:spcBef>
              <a:spcAft>
                <a:spcPts val="500"/>
              </a:spcAft>
              <a:buFont typeface="Times New Roman" panose="02020603050405020304" pitchFamily="18" charset="0"/>
              <a:buNone/>
            </a:pPr>
            <a:r>
              <a:rPr lang="it-IT" altLang="it-IT" sz="2400" b="1">
                <a:solidFill>
                  <a:srgbClr val="800000"/>
                </a:solidFill>
              </a:rPr>
              <a:t>Ex.: numerical methods for PDEs</a:t>
            </a:r>
          </a:p>
          <a:p>
            <a:pPr lvl="1" algn="just">
              <a:spcBef>
                <a:spcPct val="50000"/>
              </a:spcBef>
              <a:spcAft>
                <a:spcPts val="500"/>
              </a:spcAft>
              <a:buFontTx/>
              <a:buAutoNum type="arabicPeriod"/>
            </a:pPr>
            <a:r>
              <a:rPr lang="it-IT" altLang="it-IT" sz="2400">
                <a:solidFill>
                  <a:srgbClr val="006600"/>
                </a:solidFill>
              </a:rPr>
              <a:t>FINITE DIFFERENCE METHODS </a:t>
            </a:r>
            <a:r>
              <a:rPr lang="it-IT" altLang="it-IT" sz="2400">
                <a:solidFill>
                  <a:srgbClr val="FF00FF"/>
                </a:solidFill>
              </a:rPr>
              <a:t>(FDM)</a:t>
            </a:r>
            <a:endParaRPr lang="it-IT" altLang="it-IT" sz="2400">
              <a:solidFill>
                <a:srgbClr val="FF0000"/>
              </a:solidFill>
            </a:endParaRPr>
          </a:p>
          <a:p>
            <a:pPr lvl="1" algn="just">
              <a:spcBef>
                <a:spcPct val="50000"/>
              </a:spcBef>
              <a:spcAft>
                <a:spcPts val="500"/>
              </a:spcAft>
              <a:buFontTx/>
              <a:buAutoNum type="arabicPeriod"/>
            </a:pPr>
            <a:r>
              <a:rPr lang="it-IT" altLang="it-IT" sz="2400">
                <a:solidFill>
                  <a:srgbClr val="006600"/>
                </a:solidFill>
              </a:rPr>
              <a:t>FINITE ELEMENT METHODS (FEM)</a:t>
            </a:r>
          </a:p>
          <a:p>
            <a:pPr lvl="1" algn="just">
              <a:spcBef>
                <a:spcPct val="50000"/>
              </a:spcBef>
              <a:spcAft>
                <a:spcPts val="500"/>
              </a:spcAft>
              <a:buFontTx/>
              <a:buAutoNum type="arabicPeriod"/>
            </a:pPr>
            <a:r>
              <a:rPr lang="it-IT" altLang="it-IT" sz="2400">
                <a:solidFill>
                  <a:srgbClr val="006600"/>
                </a:solidFill>
              </a:rPr>
              <a:t>COLLOCATION METHODS </a:t>
            </a:r>
          </a:p>
        </p:txBody>
      </p:sp>
      <p:sp>
        <p:nvSpPr>
          <p:cNvPr id="230404"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A7E448D-ACF5-44C7-8775-56C2201C52CB}"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106</a:t>
            </a:fld>
            <a:endParaRPr lang="en-GB" altLang="it-IT" sz="1400">
              <a:latin typeface="Times New Roman" panose="02020603050405020304" pitchFamily="18" charset="0"/>
            </a:endParaRPr>
          </a:p>
        </p:txBody>
      </p:sp>
      <p:sp>
        <p:nvSpPr>
          <p:cNvPr id="230405" name="Rettangolo 1"/>
          <p:cNvSpPr>
            <a:spLocks noChangeArrowheads="1"/>
          </p:cNvSpPr>
          <p:nvPr/>
        </p:nvSpPr>
        <p:spPr bwMode="auto">
          <a:xfrm>
            <a:off x="457200" y="1331913"/>
            <a:ext cx="58515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500"/>
              </a:spcAft>
              <a:buClr>
                <a:srgbClr val="00FF00"/>
              </a:buClr>
              <a:buFont typeface="Times New Roman" panose="02020603050405020304" pitchFamily="18" charset="0"/>
              <a:buNone/>
            </a:pPr>
            <a:r>
              <a:rPr lang="it-IT" altLang="it-IT" sz="1800"/>
              <a:t>(</a:t>
            </a:r>
            <a:r>
              <a:rPr lang="en-US" altLang="it-IT" sz="2000">
                <a:latin typeface="Comic Sans MS" panose="030F0702030302020204" pitchFamily="66" charset="0"/>
              </a:rPr>
              <a:t>based on the </a:t>
            </a:r>
            <a:r>
              <a:rPr lang="en-US" altLang="it-IT" sz="2000">
                <a:solidFill>
                  <a:srgbClr val="006600"/>
                </a:solidFill>
                <a:latin typeface="Comic Sans MS" panose="030F0702030302020204" pitchFamily="66" charset="0"/>
              </a:rPr>
              <a:t>type of mathematical solution</a:t>
            </a:r>
            <a:r>
              <a:rPr lang="en-US" altLang="it-IT" sz="2000">
                <a:latin typeface="Comic Sans MS" panose="030F0702030302020204" pitchFamily="66" charset="0"/>
              </a:rPr>
              <a:t>,</a:t>
            </a:r>
            <a:endParaRPr lang="en-US" altLang="it-IT" sz="1800"/>
          </a:p>
          <a:p>
            <a:pPr algn="ctr">
              <a:spcBef>
                <a:spcPts val="600"/>
              </a:spcBef>
              <a:spcAft>
                <a:spcPts val="600"/>
              </a:spcAft>
              <a:buClr>
                <a:srgbClr val="00FF00"/>
              </a:buClr>
              <a:buFont typeface="Times New Roman" panose="02020603050405020304" pitchFamily="18" charset="0"/>
              <a:buNone/>
            </a:pPr>
            <a:r>
              <a:rPr lang="en-US" altLang="it-IT" sz="1800"/>
              <a:t>with exclusion of </a:t>
            </a:r>
            <a:r>
              <a:rPr lang="en-US" altLang="it-IT" sz="1800">
                <a:solidFill>
                  <a:srgbClr val="006600"/>
                </a:solidFill>
              </a:rPr>
              <a:t>empirical models</a:t>
            </a:r>
            <a:r>
              <a:rPr lang="en-US" altLang="it-IT" sz="1800"/>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3"/>
          <p:cNvSpPr>
            <a:spLocks noChangeArrowheads="1"/>
          </p:cNvSpPr>
          <p:nvPr/>
        </p:nvSpPr>
        <p:spPr bwMode="auto">
          <a:xfrm>
            <a:off x="476250" y="2312988"/>
            <a:ext cx="5829300"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gn="just">
              <a:spcAft>
                <a:spcPts val="600"/>
              </a:spcAft>
              <a:buSzPct val="50000"/>
              <a:buFont typeface="Wingdings" panose="05000000000000000000" pitchFamily="2" charset="2"/>
              <a:buChar char="]"/>
            </a:pPr>
            <a:r>
              <a:rPr lang="it-IT" altLang="it-IT" sz="2200">
                <a:solidFill>
                  <a:srgbClr val="5F5F5F"/>
                </a:solidFill>
              </a:rPr>
              <a:t>Modelli a “principi primi” (“</a:t>
            </a:r>
            <a:r>
              <a:rPr lang="en-US" altLang="ja-JP" sz="2200" i="1">
                <a:solidFill>
                  <a:srgbClr val="5F5F5F"/>
                </a:solidFill>
              </a:rPr>
              <a:t>First principle Models</a:t>
            </a:r>
            <a:r>
              <a:rPr lang="it-IT" altLang="it-IT" sz="2200">
                <a:solidFill>
                  <a:srgbClr val="5F5F5F"/>
                </a:solidFill>
              </a:rPr>
              <a:t>”</a:t>
            </a:r>
            <a:r>
              <a:rPr lang="it-IT" altLang="ja-JP" sz="2200">
                <a:solidFill>
                  <a:srgbClr val="5F5F5F"/>
                </a:solidFill>
              </a:rPr>
              <a:t>)</a:t>
            </a:r>
          </a:p>
          <a:p>
            <a:pPr lvl="1" algn="just">
              <a:spcAft>
                <a:spcPts val="600"/>
              </a:spcAft>
              <a:buSzPct val="50000"/>
              <a:buFont typeface="Wingdings" panose="05000000000000000000" pitchFamily="2" charset="2"/>
              <a:buChar char="]"/>
            </a:pPr>
            <a:r>
              <a:rPr lang="it-IT" altLang="it-IT" sz="2200">
                <a:solidFill>
                  <a:srgbClr val="5F5F5F"/>
                </a:solidFill>
              </a:rPr>
              <a:t>Modelli basati sul “bilancio di popolazione”</a:t>
            </a:r>
          </a:p>
          <a:p>
            <a:pPr lvl="1" algn="just">
              <a:spcAft>
                <a:spcPts val="600"/>
              </a:spcAft>
              <a:buSzPct val="50000"/>
              <a:buFont typeface="Wingdings" panose="05000000000000000000" pitchFamily="2" charset="2"/>
              <a:buChar char="]"/>
            </a:pPr>
            <a:r>
              <a:rPr lang="it-IT" altLang="it-IT" sz="2200">
                <a:solidFill>
                  <a:srgbClr val="5F5F5F"/>
                </a:solidFill>
              </a:rPr>
              <a:t>Modelli empirici o di “</a:t>
            </a:r>
            <a:r>
              <a:rPr lang="it-IT" altLang="ja-JP" sz="2200" i="1">
                <a:solidFill>
                  <a:srgbClr val="5F5F5F"/>
                </a:solidFill>
              </a:rPr>
              <a:t>fitting</a:t>
            </a:r>
            <a:r>
              <a:rPr lang="it-IT" altLang="it-IT" sz="2200">
                <a:solidFill>
                  <a:srgbClr val="5F5F5F"/>
                </a:solidFill>
              </a:rPr>
              <a:t>”</a:t>
            </a:r>
            <a:endParaRPr lang="it-IT" altLang="ja-JP" sz="2200" i="1">
              <a:solidFill>
                <a:srgbClr val="5F5F5F"/>
              </a:solidFill>
            </a:endParaRPr>
          </a:p>
          <a:p>
            <a:pPr lvl="1" algn="just">
              <a:spcAft>
                <a:spcPts val="600"/>
              </a:spcAft>
              <a:buSzPct val="50000"/>
              <a:buFont typeface="Wingdings" panose="05000000000000000000" pitchFamily="2" charset="2"/>
              <a:buChar char="]"/>
            </a:pPr>
            <a:r>
              <a:rPr lang="it-IT" altLang="it-IT" sz="2200">
                <a:solidFill>
                  <a:srgbClr val="5F5F5F"/>
                </a:solidFill>
              </a:rPr>
              <a:t>Modelli dinamici </a:t>
            </a:r>
          </a:p>
          <a:p>
            <a:pPr lvl="2" algn="just">
              <a:spcAft>
                <a:spcPts val="600"/>
              </a:spcAft>
            </a:pPr>
            <a:r>
              <a:rPr lang="it-IT" altLang="it-IT" sz="2000">
                <a:solidFill>
                  <a:srgbClr val="5F5F5F"/>
                </a:solidFill>
              </a:rPr>
              <a:t>Modelli dinamici “con rappresentazione ingresso-uscita”</a:t>
            </a:r>
          </a:p>
          <a:p>
            <a:pPr lvl="2" algn="just">
              <a:spcAft>
                <a:spcPts val="600"/>
              </a:spcAft>
            </a:pPr>
            <a:r>
              <a:rPr lang="it-IT" altLang="it-IT" sz="2000">
                <a:solidFill>
                  <a:srgbClr val="5F5F5F"/>
                </a:solidFill>
              </a:rPr>
              <a:t>Modelli dinamici “con rappresentazione nello spazio di stato”</a:t>
            </a:r>
          </a:p>
          <a:p>
            <a:pPr lvl="2" algn="just">
              <a:spcAft>
                <a:spcPts val="600"/>
              </a:spcAft>
            </a:pPr>
            <a:r>
              <a:rPr lang="it-IT" altLang="it-IT" sz="2000">
                <a:solidFill>
                  <a:srgbClr val="5F5F5F"/>
                </a:solidFill>
              </a:rPr>
              <a:t>Modelli dinamici a scatola nera (</a:t>
            </a:r>
            <a:r>
              <a:rPr lang="it-IT" altLang="it-IT" sz="2000" i="1">
                <a:solidFill>
                  <a:srgbClr val="5F5F5F"/>
                </a:solidFill>
              </a:rPr>
              <a:t>black box</a:t>
            </a:r>
            <a:r>
              <a:rPr lang="it-IT" altLang="it-IT" sz="2000">
                <a:solidFill>
                  <a:srgbClr val="5F5F5F"/>
                </a:solidFill>
              </a:rPr>
              <a:t>)</a:t>
            </a:r>
          </a:p>
          <a:p>
            <a:pPr lvl="1" algn="just">
              <a:spcAft>
                <a:spcPts val="600"/>
              </a:spcAft>
              <a:buSzPct val="50000"/>
              <a:buFont typeface="Wingdings" panose="05000000000000000000" pitchFamily="2" charset="2"/>
              <a:buChar char="]"/>
            </a:pPr>
            <a:r>
              <a:rPr lang="it-IT" altLang="it-IT" sz="2800" b="1">
                <a:solidFill>
                  <a:srgbClr val="006600"/>
                </a:solidFill>
              </a:rPr>
              <a:t>Time Series</a:t>
            </a:r>
          </a:p>
          <a:p>
            <a:pPr lvl="1" algn="just">
              <a:spcAft>
                <a:spcPts val="600"/>
              </a:spcAft>
              <a:buSzPct val="50000"/>
              <a:buFont typeface="Wingdings" panose="05000000000000000000" pitchFamily="2" charset="2"/>
              <a:buChar char="]"/>
            </a:pPr>
            <a:r>
              <a:rPr lang="it-IT" altLang="it-IT" sz="2200">
                <a:solidFill>
                  <a:srgbClr val="5F5F5F"/>
                </a:solidFill>
              </a:rPr>
              <a:t>Modelli statistici</a:t>
            </a:r>
            <a:endParaRPr lang="en-GB" altLang="it-IT" sz="2200">
              <a:solidFill>
                <a:srgbClr val="5F5F5F"/>
              </a:solidFill>
            </a:endParaRPr>
          </a:p>
        </p:txBody>
      </p:sp>
      <p:sp>
        <p:nvSpPr>
          <p:cNvPr id="23245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232451"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3414EEF4-DC13-47AA-846A-2DC78D3DAD6D}"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107</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29B91F88-C0B6-4B78-ABF4-89F91888D1F9}"/>
              </a:ext>
            </a:extLst>
          </p:cNvPr>
          <p:cNvSpPr txBox="1">
            <a:spLocks noChangeArrowheads="1"/>
          </p:cNvSpPr>
          <p:nvPr/>
        </p:nvSpPr>
        <p:spPr bwMode="auto">
          <a:xfrm>
            <a:off x="514350" y="6985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fi-FI" altLang="it-IT" sz="3200">
                <a:solidFill>
                  <a:schemeClr val="tx2"/>
                </a:solidFill>
              </a:rPr>
              <a:t>MATHEMATICAL MODELS</a:t>
            </a:r>
            <a:br>
              <a:rPr lang="fi-FI" altLang="it-IT" sz="3200">
                <a:solidFill>
                  <a:schemeClr val="tx2"/>
                </a:solidFill>
              </a:rPr>
            </a:br>
            <a:r>
              <a:rPr lang="fi-FI" altLang="it-IT" sz="3200">
                <a:solidFill>
                  <a:schemeClr val="tx2"/>
                </a:solidFill>
              </a:rPr>
              <a:t>1st CLASSIFICATION</a:t>
            </a:r>
            <a:endParaRPr lang="it-IT" altLang="it-IT" sz="3200">
              <a:solidFill>
                <a:srgbClr val="A50021"/>
              </a:solidFill>
            </a:endParaRPr>
          </a:p>
        </p:txBody>
      </p:sp>
      <p:sp>
        <p:nvSpPr>
          <p:cNvPr id="232453"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6FCF23D7-D12B-4FB0-9A9B-BD261E8F1918}"/>
              </a:ext>
            </a:extLst>
          </p:cNvPr>
          <p:cNvSpPr>
            <a:spLocks noGrp="1" noChangeArrowheads="1"/>
          </p:cNvSpPr>
          <p:nvPr>
            <p:ph type="title"/>
          </p:nvPr>
        </p:nvSpPr>
        <p:spPr>
          <a:xfrm>
            <a:off x="514350" y="184150"/>
            <a:ext cx="5829300" cy="95567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it-IT" dirty="0">
                <a:solidFill>
                  <a:schemeClr val="tx1"/>
                </a:solidFill>
                <a:latin typeface="Times New Roman" charset="0"/>
                <a:ea typeface="ＭＳ Ｐゴシック" charset="0"/>
                <a:cs typeface="ＭＳ Ｐゴシック" charset="0"/>
              </a:rPr>
              <a:t>TIME SERIES: </a:t>
            </a:r>
            <a:br>
              <a:rPr lang="it-IT" dirty="0">
                <a:solidFill>
                  <a:schemeClr val="tx1"/>
                </a:solidFill>
                <a:latin typeface="Times New Roman" charset="0"/>
                <a:ea typeface="ＭＳ Ｐゴシック" charset="0"/>
                <a:cs typeface="ＭＳ Ｐゴシック" charset="0"/>
              </a:rPr>
            </a:br>
            <a:r>
              <a:rPr lang="it-IT" dirty="0" err="1">
                <a:solidFill>
                  <a:srgbClr val="C00000"/>
                </a:solidFill>
                <a:latin typeface="Times New Roman" charset="0"/>
                <a:ea typeface="ＭＳ Ｐゴシック" charset="0"/>
                <a:cs typeface="ＭＳ Ｐゴシック" charset="0"/>
              </a:rPr>
              <a:t>Definitions</a:t>
            </a:r>
            <a:endParaRPr lang="it-IT" dirty="0">
              <a:solidFill>
                <a:srgbClr val="C00000"/>
              </a:solidFill>
              <a:latin typeface="Times New Roman" charset="0"/>
              <a:ea typeface="ＭＳ Ｐゴシック" charset="0"/>
              <a:cs typeface="ＭＳ Ｐゴシック" charset="0"/>
            </a:endParaRPr>
          </a:p>
        </p:txBody>
      </p:sp>
      <p:sp>
        <p:nvSpPr>
          <p:cNvPr id="234498" name="Text Box 6"/>
          <p:cNvSpPr txBox="1">
            <a:spLocks noChangeArrowheads="1"/>
          </p:cNvSpPr>
          <p:nvPr/>
        </p:nvSpPr>
        <p:spPr bwMode="auto">
          <a:xfrm>
            <a:off x="549275" y="1627188"/>
            <a:ext cx="5208588"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sz="2000"/>
              <a:t>A </a:t>
            </a:r>
            <a:r>
              <a:rPr lang="en-US" altLang="it-IT" sz="2000" b="1">
                <a:solidFill>
                  <a:srgbClr val="006600"/>
                </a:solidFill>
              </a:rPr>
              <a:t>time series</a:t>
            </a:r>
            <a:r>
              <a:rPr lang="en-US" altLang="it-IT" sz="2000">
                <a:solidFill>
                  <a:srgbClr val="006600"/>
                </a:solidFill>
              </a:rPr>
              <a:t> </a:t>
            </a:r>
            <a:r>
              <a:rPr lang="en-US" altLang="it-IT" sz="2000"/>
              <a:t>is a sequence of data points, measured typically at successive times spaced at uniform time intervals.</a:t>
            </a:r>
          </a:p>
          <a:p>
            <a:pPr algn="just" eaLnBrk="1" hangingPunct="1">
              <a:spcBef>
                <a:spcPts val="600"/>
              </a:spcBef>
              <a:spcAft>
                <a:spcPts val="600"/>
              </a:spcAft>
              <a:buFont typeface="Times New Roman" panose="02020603050405020304" pitchFamily="18" charset="0"/>
              <a:buNone/>
            </a:pPr>
            <a:endParaRPr lang="en-US" altLang="it-IT" sz="2200"/>
          </a:p>
          <a:p>
            <a:pPr algn="just" eaLnBrk="1" hangingPunct="1">
              <a:spcBef>
                <a:spcPct val="0"/>
              </a:spcBef>
              <a:spcAft>
                <a:spcPts val="600"/>
              </a:spcAft>
              <a:buFont typeface="Times New Roman" panose="02020603050405020304" pitchFamily="18" charset="0"/>
              <a:buNone/>
            </a:pPr>
            <a:r>
              <a:rPr lang="it-IT" altLang="it-IT" sz="2000">
                <a:solidFill>
                  <a:srgbClr val="000000"/>
                </a:solidFill>
              </a:rPr>
              <a:t>Y</a:t>
            </a:r>
            <a:r>
              <a:rPr lang="it-IT" altLang="it-IT" sz="2000" baseline="-25000">
                <a:solidFill>
                  <a:srgbClr val="000000"/>
                </a:solidFill>
              </a:rPr>
              <a:t>1</a:t>
            </a:r>
            <a:r>
              <a:rPr lang="it-IT" altLang="it-IT" sz="2000">
                <a:solidFill>
                  <a:srgbClr val="000000"/>
                </a:solidFill>
              </a:rPr>
              <a:t>, Y</a:t>
            </a:r>
            <a:r>
              <a:rPr lang="it-IT" altLang="it-IT" sz="2000" baseline="-25000">
                <a:solidFill>
                  <a:srgbClr val="000000"/>
                </a:solidFill>
              </a:rPr>
              <a:t>2</a:t>
            </a:r>
            <a:r>
              <a:rPr lang="it-IT" altLang="it-IT" sz="2000">
                <a:solidFill>
                  <a:srgbClr val="000000"/>
                </a:solidFill>
              </a:rPr>
              <a:t>,…, a series of values measured or observed for a </a:t>
            </a:r>
            <a:r>
              <a:rPr lang="it-IT" altLang="it-IT" sz="2000">
                <a:solidFill>
                  <a:srgbClr val="006600"/>
                </a:solidFill>
              </a:rPr>
              <a:t>variable</a:t>
            </a:r>
            <a:r>
              <a:rPr lang="it-IT" altLang="it-IT" sz="2000">
                <a:solidFill>
                  <a:srgbClr val="000000"/>
                </a:solidFill>
              </a:rPr>
              <a:t> Y at successive </a:t>
            </a:r>
            <a:r>
              <a:rPr lang="it-IT" altLang="it-IT" sz="2000">
                <a:solidFill>
                  <a:srgbClr val="006600"/>
                </a:solidFill>
              </a:rPr>
              <a:t>times </a:t>
            </a:r>
            <a:r>
              <a:rPr lang="it-IT" altLang="it-IT" sz="2000">
                <a:solidFill>
                  <a:srgbClr val="000000"/>
                </a:solidFill>
              </a:rPr>
              <a:t>t</a:t>
            </a:r>
            <a:r>
              <a:rPr lang="it-IT" altLang="it-IT" sz="2000" baseline="-25000">
                <a:solidFill>
                  <a:srgbClr val="000000"/>
                </a:solidFill>
              </a:rPr>
              <a:t>1</a:t>
            </a:r>
            <a:r>
              <a:rPr lang="it-IT" altLang="it-IT" sz="2000">
                <a:solidFill>
                  <a:srgbClr val="000000"/>
                </a:solidFill>
              </a:rPr>
              <a:t>, t</a:t>
            </a:r>
            <a:r>
              <a:rPr lang="it-IT" altLang="it-IT" sz="2000" baseline="-25000">
                <a:solidFill>
                  <a:srgbClr val="000000"/>
                </a:solidFill>
              </a:rPr>
              <a:t>2</a:t>
            </a:r>
            <a:r>
              <a:rPr lang="it-IT" altLang="it-IT" sz="2000">
                <a:solidFill>
                  <a:srgbClr val="000000"/>
                </a:solidFill>
              </a:rPr>
              <a:t>,…  which may be reported as a sequence of integers </a:t>
            </a:r>
            <a:r>
              <a:rPr lang="it-IT" altLang="it-IT" sz="2000" i="1">
                <a:solidFill>
                  <a:srgbClr val="000000"/>
                </a:solidFill>
              </a:rPr>
              <a:t>k = 0, 1, 2, . . .</a:t>
            </a:r>
            <a:r>
              <a:rPr lang="it-IT" altLang="it-IT" sz="2000">
                <a:solidFill>
                  <a:srgbClr val="000000"/>
                </a:solidFill>
              </a:rPr>
              <a:t> </a:t>
            </a:r>
          </a:p>
          <a:p>
            <a:pPr algn="r" eaLnBrk="1" hangingPunct="1">
              <a:spcBef>
                <a:spcPct val="0"/>
              </a:spcBef>
              <a:buFont typeface="Times New Roman" panose="02020603050405020304" pitchFamily="18" charset="0"/>
              <a:buNone/>
            </a:pPr>
            <a:r>
              <a:rPr lang="it-IT" altLang="it-IT" sz="2200">
                <a:solidFill>
                  <a:srgbClr val="000099"/>
                </a:solidFill>
                <a:latin typeface="Lucida Calligraphy" panose="03010101010101010101" pitchFamily="66" charset="0"/>
              </a:rPr>
              <a:t>Anonymous</a:t>
            </a:r>
          </a:p>
          <a:p>
            <a:pPr algn="just" eaLnBrk="1" hangingPunct="1">
              <a:spcBef>
                <a:spcPts val="600"/>
              </a:spcBef>
              <a:spcAft>
                <a:spcPts val="600"/>
              </a:spcAft>
              <a:buFont typeface="Times New Roman" panose="02020603050405020304" pitchFamily="18" charset="0"/>
              <a:buNone/>
            </a:pPr>
            <a:endParaRPr lang="en-US" altLang="it-IT" sz="2000"/>
          </a:p>
          <a:p>
            <a:pPr algn="just" eaLnBrk="1" hangingPunct="1">
              <a:spcBef>
                <a:spcPts val="600"/>
              </a:spcBef>
              <a:spcAft>
                <a:spcPts val="600"/>
              </a:spcAft>
              <a:buFont typeface="Times New Roman" panose="02020603050405020304" pitchFamily="18" charset="0"/>
              <a:buNone/>
            </a:pPr>
            <a:r>
              <a:rPr lang="en-US" altLang="it-IT" sz="2000"/>
              <a:t>Values taken by a </a:t>
            </a:r>
            <a:r>
              <a:rPr lang="en-US" altLang="it-IT" sz="2000">
                <a:solidFill>
                  <a:srgbClr val="006600"/>
                </a:solidFill>
              </a:rPr>
              <a:t>variable</a:t>
            </a:r>
            <a:r>
              <a:rPr lang="en-US" altLang="it-IT" sz="2000"/>
              <a:t> over </a:t>
            </a:r>
            <a:r>
              <a:rPr lang="en-US" altLang="it-IT" sz="2000">
                <a:solidFill>
                  <a:srgbClr val="006600"/>
                </a:solidFill>
              </a:rPr>
              <a:t>time</a:t>
            </a:r>
            <a:r>
              <a:rPr lang="en-US" altLang="it-IT" sz="2000"/>
              <a:t> (such as daily sales revenue, weekly orders, monthly overheads, yearly income) and tabulated or plotted as chronologically ordered numbers or data points. </a:t>
            </a:r>
          </a:p>
          <a:p>
            <a:pPr algn="r" eaLnBrk="1" hangingPunct="1">
              <a:spcBef>
                <a:spcPts val="600"/>
              </a:spcBef>
              <a:spcAft>
                <a:spcPts val="600"/>
              </a:spcAft>
              <a:buFont typeface="Times New Roman" panose="02020603050405020304" pitchFamily="18" charset="0"/>
              <a:buNone/>
            </a:pPr>
            <a:r>
              <a:rPr lang="it-IT" altLang="it-IT" sz="2000">
                <a:hlinkClick r:id="rId3"/>
              </a:rPr>
              <a:t>http://www.businessdictionary.com/</a:t>
            </a:r>
            <a:endParaRPr lang="en-US" altLang="it-IT" sz="2000"/>
          </a:p>
          <a:p>
            <a:pPr algn="r" eaLnBrk="1" hangingPunct="1">
              <a:spcBef>
                <a:spcPts val="600"/>
              </a:spcBef>
              <a:spcAft>
                <a:spcPts val="600"/>
              </a:spcAft>
              <a:buFont typeface="Times New Roman" panose="02020603050405020304" pitchFamily="18" charset="0"/>
              <a:buNone/>
            </a:pPr>
            <a:endParaRPr lang="en-US" altLang="it-IT" sz="2200">
              <a:solidFill>
                <a:srgbClr val="000099"/>
              </a:solidFill>
              <a:latin typeface="Lucida Calligraphy" panose="03010101010101010101" pitchFamily="66" charset="0"/>
            </a:endParaRPr>
          </a:p>
        </p:txBody>
      </p:sp>
      <p:pic>
        <p:nvPicPr>
          <p:cNvPr id="23449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1693863"/>
            <a:ext cx="1169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Rettangolo 1"/>
          <p:cNvSpPr>
            <a:spLocks noChangeArrowheads="1"/>
          </p:cNvSpPr>
          <p:nvPr/>
        </p:nvSpPr>
        <p:spPr bwMode="auto">
          <a:xfrm>
            <a:off x="549275" y="8172450"/>
            <a:ext cx="493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en-US" altLang="it-IT" b="1">
                <a:latin typeface="Webdings" panose="05030102010509060703" pitchFamily="18" charset="2"/>
                <a:sym typeface="Webdings" panose="05030102010509060703" pitchFamily="18" charset="2"/>
              </a:rPr>
              <a:t></a:t>
            </a:r>
            <a:r>
              <a:rPr lang="en-US" altLang="it-IT" sz="2000" b="1">
                <a:latin typeface="Webdings" panose="05030102010509060703" pitchFamily="18" charset="2"/>
                <a:sym typeface="Webdings" panose="05030102010509060703" pitchFamily="18" charset="2"/>
              </a:rPr>
              <a:t> </a:t>
            </a:r>
            <a:r>
              <a:rPr lang="en-US" altLang="it-IT" sz="2000" b="1">
                <a:sym typeface="Webdings" panose="05030102010509060703" pitchFamily="18" charset="2"/>
              </a:rPr>
              <a:t> </a:t>
            </a:r>
            <a:r>
              <a:rPr lang="en-US" altLang="it-IT" sz="2000" b="1">
                <a:solidFill>
                  <a:srgbClr val="006600"/>
                </a:solidFill>
              </a:rPr>
              <a:t>time series </a:t>
            </a:r>
            <a:r>
              <a:rPr lang="en-US" altLang="it-IT" sz="2000" b="1">
                <a:solidFill>
                  <a:srgbClr val="000000"/>
                </a:solidFill>
                <a:latin typeface="Lucida Calligraphy" panose="03010101010101010101" pitchFamily="66" charset="0"/>
              </a:rPr>
              <a:t>are NOT just data </a:t>
            </a:r>
            <a:r>
              <a:rPr lang="en-US" altLang="it-IT" sz="2000" b="1">
                <a:solidFill>
                  <a:srgbClr val="000000"/>
                </a:solidFill>
              </a:rPr>
              <a:t>…</a:t>
            </a:r>
            <a:r>
              <a:rPr lang="en-US" altLang="it-IT" sz="2000">
                <a:solidFill>
                  <a:srgbClr val="000000"/>
                </a:solidFill>
              </a:rPr>
              <a:t> </a:t>
            </a:r>
            <a:endParaRPr lang="it-IT" altLang="it-IT" sz="2000">
              <a:solidFill>
                <a:srgbClr val="000000"/>
              </a:solidFill>
            </a:endParaRPr>
          </a:p>
        </p:txBody>
      </p:sp>
      <p:sp>
        <p:nvSpPr>
          <p:cNvPr id="234501"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31E485CD-072B-48F0-AF14-DC4A0C4694F5}" type="slidenum">
              <a:rPr lang="it-IT" altLang="it-IT" sz="1400" smtClean="0"/>
              <a:pPr>
                <a:spcBef>
                  <a:spcPts val="600"/>
                </a:spcBef>
                <a:buFont typeface="Times New Roman" panose="02020603050405020304" pitchFamily="18" charset="0"/>
                <a:buNone/>
              </a:pPr>
              <a:t>108</a:t>
            </a:fld>
            <a:endParaRPr lang="it-IT" altLang="it-IT" sz="1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74794BE-C68A-4275-8901-63E3598330F1}"/>
              </a:ext>
            </a:extLst>
          </p:cNvPr>
          <p:cNvSpPr>
            <a:spLocks noGrp="1" noChangeArrowheads="1"/>
          </p:cNvSpPr>
          <p:nvPr>
            <p:ph type="title"/>
          </p:nvPr>
        </p:nvSpPr>
        <p:spPr>
          <a:xfrm>
            <a:off x="476250" y="252413"/>
            <a:ext cx="5829300" cy="10668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a:lstStyle/>
          <a:p>
            <a:pPr eaLnBrk="1" hangingPunct="1">
              <a:defRPr/>
            </a:pPr>
            <a:r>
              <a:rPr lang="it-IT" dirty="0">
                <a:solidFill>
                  <a:srgbClr val="000000"/>
                </a:solidFill>
                <a:latin typeface="Times New Roman" charset="0"/>
                <a:ea typeface="ＭＳ Ｐゴシック" charset="0"/>
                <a:cs typeface="ＭＳ Ｐゴシック" charset="0"/>
              </a:rPr>
              <a:t>TIME SERIES:</a:t>
            </a:r>
            <a:br>
              <a:rPr lang="it-IT" dirty="0">
                <a:solidFill>
                  <a:srgbClr val="000000"/>
                </a:solidFill>
                <a:latin typeface="Times New Roman" charset="0"/>
                <a:ea typeface="ＭＳ Ｐゴシック" charset="0"/>
                <a:cs typeface="ＭＳ Ｐゴシック" charset="0"/>
              </a:rPr>
            </a:br>
            <a:r>
              <a:rPr lang="it-IT" dirty="0" err="1">
                <a:solidFill>
                  <a:srgbClr val="C00000"/>
                </a:solidFill>
                <a:latin typeface="Times New Roman" charset="0"/>
                <a:ea typeface="ＭＳ Ｐゴシック" charset="0"/>
                <a:cs typeface="ＭＳ Ｐゴシック" charset="0"/>
              </a:rPr>
              <a:t>Examples</a:t>
            </a:r>
            <a:endParaRPr lang="it-IT" sz="1400" dirty="0">
              <a:solidFill>
                <a:srgbClr val="C00000"/>
              </a:solidFill>
              <a:latin typeface="Times New Roman" charset="0"/>
              <a:ea typeface="ＭＳ Ｐゴシック" charset="0"/>
              <a:cs typeface="ＭＳ Ｐゴシック" charset="0"/>
            </a:endParaRPr>
          </a:p>
        </p:txBody>
      </p:sp>
      <p:sp>
        <p:nvSpPr>
          <p:cNvPr id="236546" name="Text Box 3"/>
          <p:cNvSpPr txBox="1">
            <a:spLocks noChangeArrowheads="1"/>
          </p:cNvSpPr>
          <p:nvPr/>
        </p:nvSpPr>
        <p:spPr bwMode="auto">
          <a:xfrm>
            <a:off x="561632" y="5393174"/>
            <a:ext cx="57594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pPr>
            <a:r>
              <a:rPr lang="en-US" altLang="it-IT" dirty="0"/>
              <a:t>the daily closing value of the Dow Jones index</a:t>
            </a:r>
          </a:p>
          <a:p>
            <a:pPr algn="just" eaLnBrk="1" hangingPunct="1">
              <a:spcBef>
                <a:spcPts val="600"/>
              </a:spcBef>
              <a:spcAft>
                <a:spcPts val="600"/>
              </a:spcAft>
            </a:pPr>
            <a:r>
              <a:rPr lang="en-US" altLang="it-IT" dirty="0"/>
              <a:t>the annual flow volume of the Nile River at Aswan</a:t>
            </a:r>
          </a:p>
          <a:p>
            <a:pPr algn="just" eaLnBrk="1" hangingPunct="1">
              <a:spcBef>
                <a:spcPts val="600"/>
              </a:spcBef>
              <a:spcAft>
                <a:spcPts val="600"/>
              </a:spcAft>
            </a:pPr>
            <a:r>
              <a:rPr lang="en-US" altLang="it-IT" dirty="0"/>
              <a:t>the sampled pressure measurements in a gas-phase chemical reactor</a:t>
            </a:r>
            <a:endParaRPr lang="it-IT" altLang="it-IT" dirty="0">
              <a:latin typeface="Times New Roman" panose="02020603050405020304" pitchFamily="18" charset="0"/>
            </a:endParaRPr>
          </a:p>
          <a:p>
            <a:pPr algn="just" eaLnBrk="1" hangingPunct="1">
              <a:spcBef>
                <a:spcPts val="600"/>
              </a:spcBef>
              <a:spcAft>
                <a:spcPts val="600"/>
              </a:spcAft>
              <a:buFont typeface="Times New Roman" panose="02020603050405020304" pitchFamily="18" charset="0"/>
              <a:buNone/>
            </a:pPr>
            <a:r>
              <a:rPr lang="it-IT" altLang="it-IT" dirty="0">
                <a:latin typeface="Times New Roman" panose="02020603050405020304" pitchFamily="18" charset="0"/>
              </a:rPr>
              <a:t>. . .</a:t>
            </a:r>
          </a:p>
        </p:txBody>
      </p:sp>
      <p:sp>
        <p:nvSpPr>
          <p:cNvPr id="236547"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B042A99E-07C8-4843-8BBC-8D7B65554EC7}" type="slidenum">
              <a:rPr lang="it-IT" altLang="it-IT" sz="1400" smtClean="0"/>
              <a:pPr>
                <a:spcBef>
                  <a:spcPts val="600"/>
                </a:spcBef>
                <a:buFont typeface="Times New Roman" panose="02020603050405020304" pitchFamily="18" charset="0"/>
                <a:buNone/>
              </a:pPr>
              <a:t>109</a:t>
            </a:fld>
            <a:endParaRPr lang="it-IT" altLang="it-IT" sz="1400"/>
          </a:p>
        </p:txBody>
      </p:sp>
      <p:sp>
        <p:nvSpPr>
          <p:cNvPr id="3" name="Rettangolo 2"/>
          <p:cNvSpPr/>
          <p:nvPr/>
        </p:nvSpPr>
        <p:spPr>
          <a:xfrm>
            <a:off x="476250" y="1506448"/>
            <a:ext cx="5753100" cy="461665"/>
          </a:xfrm>
          <a:prstGeom prst="rect">
            <a:avLst/>
          </a:prstGeom>
        </p:spPr>
        <p:txBody>
          <a:bodyPr wrap="square">
            <a:spAutoFit/>
          </a:bodyPr>
          <a:lstStyle/>
          <a:p>
            <a:pPr marL="285750" lvl="0" indent="358775" algn="just" eaLnBrk="1" hangingPunct="1">
              <a:spcBef>
                <a:spcPts val="600"/>
              </a:spcBef>
              <a:spcAft>
                <a:spcPts val="600"/>
              </a:spcAft>
              <a:buChar char="•"/>
            </a:pPr>
            <a:r>
              <a:rPr lang="en-US" altLang="it-IT" sz="2400" dirty="0"/>
              <a:t>the retail garment market </a:t>
            </a:r>
            <a:r>
              <a:rPr lang="en-US" altLang="it-IT" sz="2400" dirty="0" err="1"/>
              <a:t>sellings</a:t>
            </a:r>
            <a:endParaRPr lang="en-US" altLang="it-IT" sz="2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261" y="2051685"/>
            <a:ext cx="3625478" cy="29245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36866" name="Rectangle 3"/>
          <p:cNvSpPr>
            <a:spLocks noChangeArrowheads="1"/>
          </p:cNvSpPr>
          <p:nvPr/>
        </p:nvSpPr>
        <p:spPr bwMode="auto">
          <a:xfrm>
            <a:off x="476250" y="2039938"/>
            <a:ext cx="6076950" cy="625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Aft>
                <a:spcPts val="600"/>
              </a:spcAft>
              <a:buSzPct val="50000"/>
              <a:buFont typeface="Wingdings" panose="05000000000000000000" pitchFamily="2" charset="2"/>
              <a:buChar char="]"/>
            </a:pPr>
            <a:r>
              <a:rPr lang="en-US" altLang="ja-JP" sz="2400" i="1">
                <a:solidFill>
                  <a:srgbClr val="006600"/>
                </a:solidFill>
              </a:rPr>
              <a:t>First principle</a:t>
            </a:r>
            <a:r>
              <a:rPr lang="it-IT" altLang="ja-JP" sz="2400" i="1">
                <a:solidFill>
                  <a:srgbClr val="006600"/>
                </a:solidFill>
              </a:rPr>
              <a:t>s</a:t>
            </a:r>
            <a:r>
              <a:rPr lang="en-US" altLang="ja-JP" sz="2400" i="1">
                <a:solidFill>
                  <a:srgbClr val="006600"/>
                </a:solidFill>
              </a:rPr>
              <a:t> </a:t>
            </a:r>
            <a:r>
              <a:rPr lang="it-IT" altLang="ja-JP" sz="2400" i="1">
                <a:solidFill>
                  <a:srgbClr val="006600"/>
                </a:solidFill>
              </a:rPr>
              <a:t>Models</a:t>
            </a:r>
          </a:p>
          <a:p>
            <a:pPr lvl="1">
              <a:spcAft>
                <a:spcPts val="600"/>
              </a:spcAft>
              <a:buSzPct val="50000"/>
              <a:buFont typeface="Times New Roman" panose="02020603050405020304" pitchFamily="18" charset="0"/>
              <a:buNone/>
            </a:pPr>
            <a:r>
              <a:rPr lang="it-IT" altLang="ja-JP" i="1"/>
              <a:t>    or</a:t>
            </a:r>
            <a:r>
              <a:rPr lang="it-IT" altLang="ja-JP" i="1">
                <a:solidFill>
                  <a:schemeClr val="accent2"/>
                </a:solidFill>
              </a:rPr>
              <a:t> </a:t>
            </a:r>
            <a:br>
              <a:rPr lang="it-IT" altLang="ja-JP" i="1">
                <a:solidFill>
                  <a:schemeClr val="accent2"/>
                </a:solidFill>
              </a:rPr>
            </a:br>
            <a:r>
              <a:rPr lang="en-US" altLang="ja-JP" sz="2400" i="1">
                <a:solidFill>
                  <a:srgbClr val="006600"/>
                </a:solidFill>
              </a:rPr>
              <a:t>Fundamental Models</a:t>
            </a:r>
            <a:r>
              <a:rPr lang="it-IT" altLang="ja-JP" sz="2400" i="1">
                <a:solidFill>
                  <a:srgbClr val="006600"/>
                </a:solidFill>
              </a:rPr>
              <a:t> </a:t>
            </a:r>
            <a:br>
              <a:rPr lang="it-IT" altLang="ja-JP" i="1">
                <a:solidFill>
                  <a:schemeClr val="accent2"/>
                </a:solidFill>
              </a:rPr>
            </a:br>
            <a:r>
              <a:rPr lang="it-IT" altLang="ja-JP" sz="2400"/>
              <a:t>(</a:t>
            </a:r>
            <a:r>
              <a:rPr lang="it-IT" altLang="it-IT" sz="2400">
                <a:sym typeface="Wingdings" panose="05000000000000000000" pitchFamily="2" charset="2"/>
              </a:rPr>
              <a:t></a:t>
            </a:r>
            <a:r>
              <a:rPr lang="it-IT" altLang="it-IT" sz="2400"/>
              <a:t> </a:t>
            </a:r>
            <a:r>
              <a:rPr lang="it-IT" altLang="ja-JP" sz="2400"/>
              <a:t> Palazoglu &amp; Romagnoli, 2005)</a:t>
            </a:r>
            <a:r>
              <a:rPr lang="it-IT" altLang="ja-JP" sz="1800" i="1">
                <a:solidFill>
                  <a:schemeClr val="accent2"/>
                </a:solidFill>
              </a:rPr>
              <a:t> </a:t>
            </a:r>
            <a:br>
              <a:rPr lang="it-IT" altLang="ja-JP" sz="1800" i="1">
                <a:solidFill>
                  <a:schemeClr val="accent2"/>
                </a:solidFill>
              </a:rPr>
            </a:br>
            <a:r>
              <a:rPr lang="it-IT" altLang="ja-JP" i="1"/>
              <a:t>or</a:t>
            </a:r>
            <a:r>
              <a:rPr lang="it-IT" altLang="ja-JP" i="1">
                <a:solidFill>
                  <a:schemeClr val="accent2"/>
                </a:solidFill>
              </a:rPr>
              <a:t> </a:t>
            </a:r>
            <a:br>
              <a:rPr lang="it-IT" altLang="ja-JP" i="1">
                <a:solidFill>
                  <a:schemeClr val="accent2"/>
                </a:solidFill>
              </a:rPr>
            </a:br>
            <a:r>
              <a:rPr lang="it-IT" altLang="ja-JP" sz="2400" i="1">
                <a:solidFill>
                  <a:srgbClr val="006600"/>
                </a:solidFill>
              </a:rPr>
              <a:t>Mechanistic </a:t>
            </a:r>
            <a:r>
              <a:rPr lang="it-IT" altLang="ja-JP" sz="2400" i="1"/>
              <a:t>or</a:t>
            </a:r>
            <a:r>
              <a:rPr lang="it-IT" altLang="ja-JP" sz="2400" i="1">
                <a:solidFill>
                  <a:schemeClr val="accent2"/>
                </a:solidFill>
              </a:rPr>
              <a:t> </a:t>
            </a:r>
            <a:r>
              <a:rPr lang="it-IT" altLang="ja-JP" sz="2400" i="1">
                <a:solidFill>
                  <a:srgbClr val="006600"/>
                </a:solidFill>
              </a:rPr>
              <a:t>White Box </a:t>
            </a:r>
            <a:r>
              <a:rPr lang="en-US" altLang="ja-JP" sz="2400" i="1">
                <a:solidFill>
                  <a:srgbClr val="006600"/>
                </a:solidFill>
              </a:rPr>
              <a:t>Models</a:t>
            </a:r>
            <a:r>
              <a:rPr lang="it-IT" altLang="ja-JP" sz="2400">
                <a:solidFill>
                  <a:srgbClr val="006600"/>
                </a:solidFill>
              </a:rPr>
              <a:t> </a:t>
            </a:r>
            <a:br>
              <a:rPr lang="it-IT" altLang="ja-JP" sz="1800"/>
            </a:br>
            <a:r>
              <a:rPr lang="it-IT" altLang="ja-JP" sz="2400"/>
              <a:t>(</a:t>
            </a:r>
            <a:r>
              <a:rPr lang="it-IT" altLang="it-IT" sz="2400">
                <a:sym typeface="Wingdings" panose="05000000000000000000" pitchFamily="2" charset="2"/>
              </a:rPr>
              <a:t></a:t>
            </a:r>
            <a:r>
              <a:rPr lang="it-IT" altLang="it-IT" sz="2400"/>
              <a:t>  </a:t>
            </a:r>
            <a:r>
              <a:rPr lang="it-IT" altLang="ja-JP" sz="2400"/>
              <a:t>Roffel &amp; Betlem, 2006)</a:t>
            </a:r>
            <a:endParaRPr lang="it-IT" altLang="ja-JP" sz="1800"/>
          </a:p>
          <a:p>
            <a:pPr lvl="1">
              <a:spcAft>
                <a:spcPts val="600"/>
              </a:spcAft>
              <a:buSzPct val="50000"/>
              <a:buFont typeface="Wingdings" panose="05000000000000000000" pitchFamily="2" charset="2"/>
              <a:buChar char="]"/>
            </a:pPr>
            <a:r>
              <a:rPr lang="it-IT" altLang="it-IT">
                <a:solidFill>
                  <a:schemeClr val="bg2"/>
                </a:solidFill>
              </a:rPr>
              <a:t>Modelli empirici o di “</a:t>
            </a:r>
            <a:r>
              <a:rPr lang="it-IT" altLang="ja-JP" i="1">
                <a:solidFill>
                  <a:schemeClr val="bg2"/>
                </a:solidFill>
              </a:rPr>
              <a:t>fitting</a:t>
            </a:r>
            <a:r>
              <a:rPr lang="it-IT" altLang="it-IT">
                <a:solidFill>
                  <a:schemeClr val="bg2"/>
                </a:solidFill>
              </a:rPr>
              <a:t>”</a:t>
            </a:r>
            <a:endParaRPr lang="it-IT" altLang="ja-JP" i="1">
              <a:solidFill>
                <a:schemeClr val="bg2"/>
              </a:solidFill>
            </a:endParaRPr>
          </a:p>
          <a:p>
            <a:pPr lvl="1">
              <a:spcAft>
                <a:spcPts val="600"/>
              </a:spcAft>
              <a:buSzPct val="50000"/>
              <a:buFont typeface="Wingdings" panose="05000000000000000000" pitchFamily="2" charset="2"/>
              <a:buChar char="]"/>
            </a:pPr>
            <a:r>
              <a:rPr lang="it-IT" altLang="it-IT">
                <a:solidFill>
                  <a:schemeClr val="bg2"/>
                </a:solidFill>
              </a:rPr>
              <a:t>Modelli dinamici </a:t>
            </a:r>
          </a:p>
          <a:p>
            <a:pPr lvl="2">
              <a:spcAft>
                <a:spcPts val="600"/>
              </a:spcAft>
            </a:pPr>
            <a:r>
              <a:rPr lang="it-IT" altLang="it-IT">
                <a:solidFill>
                  <a:schemeClr val="bg2"/>
                </a:solidFill>
              </a:rPr>
              <a:t>Modelli dinamici “con rappresentazione ingresso-uscita”</a:t>
            </a:r>
          </a:p>
          <a:p>
            <a:pPr lvl="2">
              <a:spcAft>
                <a:spcPts val="600"/>
              </a:spcAft>
            </a:pPr>
            <a:r>
              <a:rPr lang="it-IT" altLang="it-IT">
                <a:solidFill>
                  <a:schemeClr val="bg2"/>
                </a:solidFill>
              </a:rPr>
              <a:t>Modelli dinamici “con rappresentazione nello spazio di stato”</a:t>
            </a:r>
          </a:p>
          <a:p>
            <a:pPr lvl="2">
              <a:spcAft>
                <a:spcPts val="600"/>
              </a:spcAft>
            </a:pPr>
            <a:r>
              <a:rPr lang="it-IT" altLang="it-IT">
                <a:solidFill>
                  <a:schemeClr val="bg2"/>
                </a:solidFill>
              </a:rPr>
              <a:t>Modelli dinamici a scatola nera (</a:t>
            </a:r>
            <a:r>
              <a:rPr lang="it-IT" altLang="it-IT" i="1">
                <a:solidFill>
                  <a:schemeClr val="bg2"/>
                </a:solidFill>
              </a:rPr>
              <a:t>black box</a:t>
            </a:r>
            <a:r>
              <a:rPr lang="it-IT" altLang="it-IT">
                <a:solidFill>
                  <a:schemeClr val="bg2"/>
                </a:solidFill>
              </a:rPr>
              <a:t>)</a:t>
            </a:r>
          </a:p>
          <a:p>
            <a:pPr lvl="1">
              <a:spcAft>
                <a:spcPts val="600"/>
              </a:spcAft>
              <a:buSzPct val="50000"/>
              <a:buFont typeface="Wingdings" panose="05000000000000000000" pitchFamily="2" charset="2"/>
              <a:buChar char="]"/>
            </a:pPr>
            <a:r>
              <a:rPr lang="it-IT" altLang="it-IT">
                <a:solidFill>
                  <a:schemeClr val="bg2"/>
                </a:solidFill>
              </a:rPr>
              <a:t>Serie temporali</a:t>
            </a:r>
          </a:p>
          <a:p>
            <a:pPr lvl="1">
              <a:spcAft>
                <a:spcPts val="600"/>
              </a:spcAft>
              <a:buSzPct val="50000"/>
              <a:buFont typeface="Wingdings" panose="05000000000000000000" pitchFamily="2" charset="2"/>
              <a:buChar char="]"/>
            </a:pPr>
            <a:r>
              <a:rPr lang="it-IT" altLang="it-IT">
                <a:solidFill>
                  <a:schemeClr val="bg2"/>
                </a:solidFill>
              </a:rPr>
              <a:t>Modelli statistici</a:t>
            </a:r>
            <a:endParaRPr lang="en-GB" altLang="it-IT">
              <a:solidFill>
                <a:schemeClr val="bg2"/>
              </a:solidFill>
            </a:endParaRPr>
          </a:p>
        </p:txBody>
      </p:sp>
      <p:sp>
        <p:nvSpPr>
          <p:cNvPr id="17413" name="Rectangle 5">
            <a:extLst>
              <a:ext uri="{FF2B5EF4-FFF2-40B4-BE49-F238E27FC236}">
                <a16:creationId xmlns:a16="http://schemas.microsoft.com/office/drawing/2014/main" id="{E4599DE3-D7A6-41EC-AFD8-3D1C3B03C3FB}"/>
              </a:ext>
            </a:extLst>
          </p:cNvPr>
          <p:cNvSpPr>
            <a:spLocks noGrp="1" noChangeArrowheads="1"/>
          </p:cNvSpPr>
          <p:nvPr>
            <p:ph type="title" idx="4294967295"/>
          </p:nvPr>
        </p:nvSpPr>
        <p:spPr>
          <a:xfrm>
            <a:off x="514350" y="69850"/>
            <a:ext cx="5829300" cy="10160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36868"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B2424529-5D0A-461B-90BB-9044E651490B}"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11</a:t>
            </a:fld>
            <a:endParaRPr lang="en-GB" altLang="it-IT" sz="1400">
              <a:latin typeface="Times New Roman" panose="02020603050405020304" pitchFamily="18" charset="0"/>
            </a:endParaRPr>
          </a:p>
        </p:txBody>
      </p:sp>
      <p:sp>
        <p:nvSpPr>
          <p:cNvPr id="36869"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A4A9534-E100-4EC4-9D3A-7A34E849FABC}"/>
              </a:ext>
            </a:extLst>
          </p:cNvPr>
          <p:cNvSpPr>
            <a:spLocks noGrp="1" noChangeArrowheads="1"/>
          </p:cNvSpPr>
          <p:nvPr>
            <p:ph type="title" idx="4294967295"/>
          </p:nvPr>
        </p:nvSpPr>
        <p:spPr>
          <a:xfrm>
            <a:off x="-17463" y="44450"/>
            <a:ext cx="6875463" cy="768350"/>
          </a:xfrm>
        </p:spPr>
        <p:txBody>
          <a:bodyPr/>
          <a:lstStyle/>
          <a:p>
            <a:pPr eaLnBrk="1" hangingPunct="1">
              <a:defRPr/>
            </a:pPr>
            <a:r>
              <a:rPr lang="it-IT" sz="3200" dirty="0"/>
              <a:t>GENERAL CONSERVATION LAW</a:t>
            </a:r>
          </a:p>
        </p:txBody>
      </p:sp>
      <p:pic>
        <p:nvPicPr>
          <p:cNvPr id="38914" name="Picture 4" descr="flussi_ban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3252787"/>
            <a:ext cx="44926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ChangeArrowheads="1"/>
          </p:cNvSpPr>
          <p:nvPr/>
        </p:nvSpPr>
        <p:spPr bwMode="auto">
          <a:xfrm>
            <a:off x="63500" y="795338"/>
            <a:ext cx="67945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dirty="0" err="1"/>
              <a:t>It</a:t>
            </a:r>
            <a:r>
              <a:rPr lang="it-IT" altLang="it-IT" dirty="0"/>
              <a:t> </a:t>
            </a:r>
            <a:r>
              <a:rPr lang="it-IT" altLang="it-IT" dirty="0" err="1"/>
              <a:t>is</a:t>
            </a:r>
            <a:r>
              <a:rPr lang="it-IT" altLang="it-IT" dirty="0"/>
              <a:t> the </a:t>
            </a:r>
            <a:r>
              <a:rPr lang="it-IT" altLang="it-IT" dirty="0" err="1"/>
              <a:t>most</a:t>
            </a:r>
            <a:r>
              <a:rPr lang="it-IT" altLang="it-IT" dirty="0"/>
              <a:t> </a:t>
            </a:r>
            <a:r>
              <a:rPr lang="it-IT" altLang="it-IT" dirty="0" err="1"/>
              <a:t>well</a:t>
            </a:r>
            <a:r>
              <a:rPr lang="it-IT" altLang="it-IT" dirty="0"/>
              <a:t> </a:t>
            </a:r>
            <a:r>
              <a:rPr lang="it-IT" altLang="it-IT" dirty="0" err="1"/>
              <a:t>known</a:t>
            </a:r>
            <a:r>
              <a:rPr lang="it-IT" altLang="it-IT" dirty="0"/>
              <a:t> </a:t>
            </a:r>
            <a:r>
              <a:rPr lang="it-IT" altLang="it-IT" dirty="0" err="1"/>
              <a:t>example</a:t>
            </a:r>
            <a:r>
              <a:rPr lang="it-IT" altLang="it-IT" dirty="0"/>
              <a:t> of a </a:t>
            </a:r>
            <a:r>
              <a:rPr lang="it-IT" altLang="it-IT" dirty="0" err="1">
                <a:solidFill>
                  <a:srgbClr val="006600"/>
                </a:solidFill>
              </a:rPr>
              <a:t>Fundamental</a:t>
            </a:r>
            <a:r>
              <a:rPr lang="it-IT" altLang="it-IT" dirty="0">
                <a:solidFill>
                  <a:srgbClr val="006600"/>
                </a:solidFill>
              </a:rPr>
              <a:t> </a:t>
            </a:r>
            <a:r>
              <a:rPr lang="it-IT" altLang="it-IT" dirty="0" err="1">
                <a:solidFill>
                  <a:srgbClr val="006600"/>
                </a:solidFill>
              </a:rPr>
              <a:t>Principle</a:t>
            </a:r>
            <a:r>
              <a:rPr lang="it-IT" altLang="it-IT" dirty="0"/>
              <a:t>:</a:t>
            </a:r>
          </a:p>
          <a:p>
            <a:pPr algn="ctr" eaLnBrk="1" hangingPunct="1">
              <a:spcBef>
                <a:spcPct val="50000"/>
              </a:spcBef>
              <a:spcAft>
                <a:spcPts val="600"/>
              </a:spcAft>
              <a:buFont typeface="Times New Roman" panose="02020603050405020304" pitchFamily="18" charset="0"/>
              <a:buNone/>
            </a:pPr>
            <a:r>
              <a:rPr lang="it-IT" altLang="it-IT" dirty="0">
                <a:solidFill>
                  <a:srgbClr val="C00000"/>
                </a:solidFill>
              </a:rPr>
              <a:t>Input - Output + Net Generation = </a:t>
            </a:r>
            <a:r>
              <a:rPr lang="it-IT" altLang="it-IT" dirty="0" err="1">
                <a:solidFill>
                  <a:srgbClr val="C00000"/>
                </a:solidFill>
              </a:rPr>
              <a:t>Accumulation</a:t>
            </a:r>
            <a:endParaRPr lang="en-GB" altLang="it-IT" dirty="0">
              <a:solidFill>
                <a:srgbClr val="C00000"/>
              </a:solidFill>
            </a:endParaRPr>
          </a:p>
          <a:p>
            <a:pPr algn="ctr" eaLnBrk="1" hangingPunct="1">
              <a:spcBef>
                <a:spcPts val="0"/>
              </a:spcBef>
              <a:spcAft>
                <a:spcPts val="600"/>
              </a:spcAft>
              <a:buFont typeface="Times New Roman" panose="02020603050405020304" pitchFamily="18" charset="0"/>
              <a:buNone/>
            </a:pPr>
            <a:r>
              <a:rPr lang="it-IT" altLang="it-IT" sz="1800" dirty="0"/>
              <a:t>NB:  </a:t>
            </a:r>
            <a:r>
              <a:rPr lang="it-IT" altLang="it-IT" sz="1800" b="1" dirty="0"/>
              <a:t>GEN</a:t>
            </a:r>
            <a:r>
              <a:rPr lang="it-IT" altLang="it-IT" sz="1800" dirty="0"/>
              <a:t> </a:t>
            </a:r>
            <a:r>
              <a:rPr lang="it-IT" altLang="it-IT" sz="1800" b="1" dirty="0"/>
              <a:t>&gt; 0</a:t>
            </a:r>
            <a:r>
              <a:rPr lang="it-IT" altLang="it-IT" sz="1800" dirty="0"/>
              <a:t> </a:t>
            </a:r>
            <a:r>
              <a:rPr lang="it-IT" altLang="it-IT" sz="1800" dirty="0">
                <a:sym typeface="Wingdings" panose="05000000000000000000" pitchFamily="2" charset="2"/>
              </a:rPr>
              <a:t> </a:t>
            </a:r>
            <a:r>
              <a:rPr lang="it-IT" altLang="it-IT" sz="1800" dirty="0" err="1">
                <a:sym typeface="Wingdings" panose="05000000000000000000" pitchFamily="2" charset="2"/>
              </a:rPr>
              <a:t>formation</a:t>
            </a:r>
            <a:endParaRPr lang="it-IT" altLang="it-IT" sz="1800" dirty="0">
              <a:sym typeface="Wingdings" panose="05000000000000000000" pitchFamily="2" charset="2"/>
            </a:endParaRPr>
          </a:p>
          <a:p>
            <a:pPr algn="ctr" eaLnBrk="1" hangingPunct="1">
              <a:spcBef>
                <a:spcPts val="0"/>
              </a:spcBef>
              <a:spcAft>
                <a:spcPts val="600"/>
              </a:spcAft>
              <a:buFont typeface="Times New Roman" panose="02020603050405020304" pitchFamily="18" charset="0"/>
              <a:buNone/>
            </a:pPr>
            <a:r>
              <a:rPr lang="it-IT" altLang="it-IT" sz="1800" dirty="0"/>
              <a:t>	</a:t>
            </a:r>
            <a:r>
              <a:rPr lang="it-IT" altLang="it-IT" sz="1800" b="1" dirty="0"/>
              <a:t>GEN</a:t>
            </a:r>
            <a:r>
              <a:rPr lang="it-IT" altLang="it-IT" sz="1800" dirty="0"/>
              <a:t> </a:t>
            </a:r>
            <a:r>
              <a:rPr lang="it-IT" altLang="it-IT" sz="1800" b="1" dirty="0"/>
              <a:t>&lt; 0</a:t>
            </a:r>
            <a:r>
              <a:rPr lang="it-IT" altLang="it-IT" sz="1800" dirty="0"/>
              <a:t> </a:t>
            </a:r>
            <a:r>
              <a:rPr lang="it-IT" altLang="it-IT" sz="1800" dirty="0">
                <a:sym typeface="Wingdings" panose="05000000000000000000" pitchFamily="2" charset="2"/>
              </a:rPr>
              <a:t> </a:t>
            </a:r>
            <a:r>
              <a:rPr lang="it-IT" altLang="it-IT" sz="1800" dirty="0" err="1">
                <a:sym typeface="Wingdings" panose="05000000000000000000" pitchFamily="2" charset="2"/>
              </a:rPr>
              <a:t>disappearance</a:t>
            </a:r>
            <a:endParaRPr lang="it-IT" altLang="it-IT" sz="1800" dirty="0"/>
          </a:p>
        </p:txBody>
      </p:sp>
      <p:sp>
        <p:nvSpPr>
          <p:cNvPr id="38916" name="Segnaposto numero diapositiva 8"/>
          <p:cNvSpPr>
            <a:spLocks noGrp="1"/>
          </p:cNvSpPr>
          <p:nvPr>
            <p:ph type="sldNum" sz="quarter" idx="12"/>
          </p:nvPr>
        </p:nvSpPr>
        <p:spPr bwMode="auto">
          <a:xfrm>
            <a:off x="4914900" y="8561388"/>
            <a:ext cx="16002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F2649004-4A12-4601-8741-71D07BAFCE6A}"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12</a:t>
            </a:fld>
            <a:endParaRPr lang="en-GB" altLang="it-IT" sz="1400">
              <a:latin typeface="Times New Roman" panose="02020603050405020304" pitchFamily="18" charset="0"/>
            </a:endParaRPr>
          </a:p>
        </p:txBody>
      </p:sp>
      <p:sp>
        <p:nvSpPr>
          <p:cNvPr id="38917" name="Rettangolo 1"/>
          <p:cNvSpPr>
            <a:spLocks noChangeArrowheads="1"/>
          </p:cNvSpPr>
          <p:nvPr/>
        </p:nvSpPr>
        <p:spPr bwMode="auto">
          <a:xfrm>
            <a:off x="568714" y="4848225"/>
            <a:ext cx="5720574"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sz="1800" dirty="0">
                <a:solidFill>
                  <a:srgbClr val="A50021"/>
                </a:solidFill>
              </a:rPr>
              <a:t>	</a:t>
            </a:r>
            <a:r>
              <a:rPr lang="it-IT" altLang="it-IT" dirty="0">
                <a:solidFill>
                  <a:srgbClr val="A50021"/>
                </a:solidFill>
              </a:rPr>
              <a:t>SIMPLER CASES</a:t>
            </a:r>
          </a:p>
          <a:p>
            <a:pPr>
              <a:spcBef>
                <a:spcPts val="600"/>
              </a:spcBef>
              <a:spcAft>
                <a:spcPts val="600"/>
              </a:spcAft>
              <a:buFont typeface="Times New Roman" panose="02020603050405020304" pitchFamily="18" charset="0"/>
              <a:buNone/>
            </a:pPr>
            <a:r>
              <a:rPr lang="en-US" altLang="it-IT" sz="1800" b="1" dirty="0"/>
              <a:t>For a chemical element:</a:t>
            </a:r>
            <a:endParaRPr lang="it-IT" altLang="it-IT" sz="1800" b="1" dirty="0"/>
          </a:p>
          <a:p>
            <a:pPr algn="ctr">
              <a:spcBef>
                <a:spcPts val="600"/>
              </a:spcBef>
              <a:spcAft>
                <a:spcPts val="600"/>
              </a:spcAft>
              <a:buFont typeface="Times New Roman" panose="02020603050405020304" pitchFamily="18" charset="0"/>
              <a:buNone/>
            </a:pPr>
            <a:r>
              <a:rPr lang="en-US" altLang="it-IT" sz="1800" dirty="0"/>
              <a:t>IN - OUT = ACC</a:t>
            </a:r>
            <a:endParaRPr lang="it-IT" altLang="it-IT" sz="1800" dirty="0"/>
          </a:p>
          <a:p>
            <a:pPr>
              <a:spcBef>
                <a:spcPts val="600"/>
              </a:spcBef>
              <a:spcAft>
                <a:spcPts val="600"/>
              </a:spcAft>
              <a:buFont typeface="Times New Roman" panose="02020603050405020304" pitchFamily="18" charset="0"/>
              <a:buNone/>
            </a:pPr>
            <a:r>
              <a:rPr lang="en-US" altLang="it-IT" sz="1800" b="1" dirty="0"/>
              <a:t>At steady-state:</a:t>
            </a:r>
            <a:endParaRPr lang="it-IT" altLang="it-IT" sz="1800" b="1" dirty="0"/>
          </a:p>
          <a:p>
            <a:pPr algn="ctr">
              <a:spcBef>
                <a:spcPts val="600"/>
              </a:spcBef>
              <a:spcAft>
                <a:spcPts val="600"/>
              </a:spcAft>
              <a:buFont typeface="Times New Roman" panose="02020603050405020304" pitchFamily="18" charset="0"/>
              <a:buNone/>
            </a:pPr>
            <a:r>
              <a:rPr lang="en-US" altLang="it-IT" sz="1800" dirty="0"/>
              <a:t>IN - OUT + GEN = 0</a:t>
            </a:r>
            <a:endParaRPr lang="it-IT" altLang="it-IT" sz="1800" dirty="0"/>
          </a:p>
          <a:p>
            <a:pPr>
              <a:spcBef>
                <a:spcPts val="600"/>
              </a:spcBef>
              <a:spcAft>
                <a:spcPts val="600"/>
              </a:spcAft>
              <a:buFont typeface="Times New Roman" panose="02020603050405020304" pitchFamily="18" charset="0"/>
              <a:buNone/>
            </a:pPr>
            <a:r>
              <a:rPr lang="en-US" altLang="it-IT" sz="1800" b="1" dirty="0"/>
              <a:t>At steady-state and without chemical/biochemical reactions:</a:t>
            </a:r>
            <a:endParaRPr lang="it-IT" altLang="it-IT" sz="1800" b="1" dirty="0"/>
          </a:p>
          <a:p>
            <a:pPr algn="ctr">
              <a:spcBef>
                <a:spcPts val="600"/>
              </a:spcBef>
              <a:spcAft>
                <a:spcPts val="600"/>
              </a:spcAft>
              <a:buFont typeface="Times New Roman" panose="02020603050405020304" pitchFamily="18" charset="0"/>
              <a:buNone/>
            </a:pPr>
            <a:r>
              <a:rPr lang="en-US" altLang="it-IT" sz="1800" dirty="0"/>
              <a:t>IN - OUT = 0</a:t>
            </a:r>
            <a:endParaRPr lang="it-IT" altLang="it-IT" sz="1800" dirty="0"/>
          </a:p>
        </p:txBody>
      </p:sp>
      <p:sp>
        <p:nvSpPr>
          <p:cNvPr id="7" name="Sottotitolo 5">
            <a:extLst>
              <a:ext uri="{FF2B5EF4-FFF2-40B4-BE49-F238E27FC236}">
                <a16:creationId xmlns:a16="http://schemas.microsoft.com/office/drawing/2014/main" id="{B4E2138C-5A16-A542-B44A-8C67E7D3E34D}"/>
              </a:ext>
            </a:extLst>
          </p:cNvPr>
          <p:cNvSpPr txBox="1">
            <a:spLocks/>
          </p:cNvSpPr>
          <p:nvPr/>
        </p:nvSpPr>
        <p:spPr>
          <a:xfrm>
            <a:off x="906315" y="8172450"/>
            <a:ext cx="3278187" cy="830997"/>
          </a:xfrm>
          <a:prstGeom prst="rect">
            <a:avLst/>
          </a:prstGeom>
        </p:spPr>
        <p:txBody>
          <a:bodyPr>
            <a:sp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eaLnBrk="1" hangingPunct="1">
              <a:buFont typeface="Times New Roman" pitchFamily="18" charset="0"/>
              <a:buNone/>
              <a:defRPr/>
            </a:pPr>
            <a:r>
              <a:rPr lang="it-IT" altLang="it-IT" sz="2800" kern="0" dirty="0">
                <a:solidFill>
                  <a:srgbClr val="996633"/>
                </a:solidFill>
                <a:latin typeface="Comic Sans MS" pitchFamily="66" charset="0"/>
                <a:cs typeface="ＭＳ Ｐゴシック" pitchFamily="34" charset="-128"/>
                <a:sym typeface="Wingdings" pitchFamily="2" charset="2"/>
              </a:rPr>
              <a:t></a:t>
            </a:r>
            <a:r>
              <a:rPr lang="it-IT" altLang="it-IT" kern="0" dirty="0">
                <a:solidFill>
                  <a:srgbClr val="996633"/>
                </a:solidFill>
                <a:latin typeface="Comic Sans MS" pitchFamily="66" charset="0"/>
                <a:cs typeface="ＭＳ Ｐゴシック" pitchFamily="34" charset="-128"/>
                <a:sym typeface="Wingdings" pitchFamily="2" charset="2"/>
              </a:rPr>
              <a:t>  </a:t>
            </a:r>
            <a:r>
              <a:rPr lang="it-IT" altLang="it-IT" sz="2000" kern="0" dirty="0" err="1">
                <a:solidFill>
                  <a:srgbClr val="996633"/>
                </a:solidFill>
                <a:latin typeface="Comic Sans MS" pitchFamily="66" charset="0"/>
                <a:cs typeface="ＭＳ Ｐゴシック" pitchFamily="34" charset="-128"/>
              </a:rPr>
              <a:t>see</a:t>
            </a:r>
            <a:r>
              <a:rPr lang="it-IT" altLang="it-IT" sz="2000" kern="0" dirty="0">
                <a:solidFill>
                  <a:srgbClr val="996633"/>
                </a:solidFill>
                <a:latin typeface="Comic Sans MS" pitchFamily="66" charset="0"/>
                <a:cs typeface="ＭＳ Ｐゴシック" pitchFamily="34" charset="-128"/>
              </a:rPr>
              <a:t> </a:t>
            </a:r>
            <a:r>
              <a:rPr lang="it-IT" altLang="it-IT" sz="2000" kern="0" dirty="0" err="1">
                <a:solidFill>
                  <a:srgbClr val="996633"/>
                </a:solidFill>
                <a:latin typeface="Comic Sans MS" pitchFamily="66" charset="0"/>
                <a:cs typeface="ＭＳ Ｐゴシック" pitchFamily="34" charset="-128"/>
              </a:rPr>
              <a:t>also</a:t>
            </a:r>
            <a:r>
              <a:rPr lang="it-IT" altLang="it-IT" sz="2000" kern="0" dirty="0">
                <a:solidFill>
                  <a:srgbClr val="996633"/>
                </a:solidFill>
                <a:latin typeface="Comic Sans MS" pitchFamily="66" charset="0"/>
                <a:cs typeface="ＭＳ Ｐゴシック" pitchFamily="34" charset="-128"/>
              </a:rPr>
              <a:t> </a:t>
            </a:r>
            <a:br>
              <a:rPr lang="it-IT" altLang="it-IT" sz="2000" kern="0" dirty="0">
                <a:solidFill>
                  <a:srgbClr val="996633"/>
                </a:solidFill>
                <a:latin typeface="Comic Sans MS" pitchFamily="66" charset="0"/>
                <a:cs typeface="ＭＳ Ｐゴシック" pitchFamily="34" charset="-128"/>
              </a:rPr>
            </a:br>
            <a:r>
              <a:rPr lang="it-IT" altLang="it-IT" sz="2000" kern="0" dirty="0" err="1">
                <a:solidFill>
                  <a:srgbClr val="996633"/>
                </a:solidFill>
                <a:latin typeface="Comic Sans MS" pitchFamily="66" charset="0"/>
                <a:cs typeface="ＭＳ Ｐゴシック" pitchFamily="34" charset="-128"/>
              </a:rPr>
              <a:t>Stephanopoulos</a:t>
            </a:r>
            <a:r>
              <a:rPr lang="it-IT" altLang="it-IT" sz="2000" kern="0" dirty="0">
                <a:solidFill>
                  <a:srgbClr val="996633"/>
                </a:solidFill>
                <a:latin typeface="Comic Sans MS" pitchFamily="66" charset="0"/>
                <a:cs typeface="ＭＳ Ｐゴシック" pitchFamily="34" charset="-128"/>
              </a:rPr>
              <a:t>, </a:t>
            </a:r>
            <a:r>
              <a:rPr lang="it-IT" altLang="it-IT" sz="2000" kern="0" dirty="0" err="1">
                <a:solidFill>
                  <a:srgbClr val="996633"/>
                </a:solidFill>
                <a:latin typeface="Comic Sans MS" pitchFamily="66" charset="0"/>
                <a:cs typeface="ＭＳ Ｐゴシック" pitchFamily="34" charset="-128"/>
              </a:rPr>
              <a:t>ch</a:t>
            </a:r>
            <a:r>
              <a:rPr lang="it-IT" altLang="it-IT" sz="2000" kern="0" dirty="0">
                <a:solidFill>
                  <a:srgbClr val="996633"/>
                </a:solidFill>
                <a:latin typeface="Comic Sans MS" pitchFamily="66" charset="0"/>
                <a:cs typeface="ＭＳ Ｐゴシック" pitchFamily="34" charset="-128"/>
              </a:rPr>
              <a:t>. 4</a:t>
            </a:r>
            <a:endParaRPr lang="en-US" altLang="it-IT" sz="2000" kern="0" dirty="0">
              <a:solidFill>
                <a:srgbClr val="996633"/>
              </a:solidFill>
              <a:cs typeface="ＭＳ Ｐゴシック" pitchFamily="34" charset="-128"/>
            </a:endParaRPr>
          </a:p>
        </p:txBody>
      </p:sp>
      <p:pic>
        <p:nvPicPr>
          <p:cNvPr id="8" name="Immagine 1">
            <a:extLst>
              <a:ext uri="{FF2B5EF4-FFF2-40B4-BE49-F238E27FC236}">
                <a16:creationId xmlns:a16="http://schemas.microsoft.com/office/drawing/2014/main" id="{6E5142D0-6DED-0B47-B046-673261C31F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7706033"/>
            <a:ext cx="926148" cy="14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3236A7F-D80B-4217-9219-9DA37AD44B21}"/>
              </a:ext>
            </a:extLst>
          </p:cNvPr>
          <p:cNvSpPr>
            <a:spLocks noGrp="1" noChangeArrowheads="1"/>
          </p:cNvSpPr>
          <p:nvPr>
            <p:ph type="title"/>
          </p:nvPr>
        </p:nvSpPr>
        <p:spPr>
          <a:xfrm>
            <a:off x="0" y="203200"/>
            <a:ext cx="6858000" cy="960438"/>
          </a:xfrm>
        </p:spPr>
        <p:txBody>
          <a:bodyPr/>
          <a:lstStyle/>
          <a:p>
            <a:pPr eaLnBrk="1" hangingPunct="1">
              <a:defRPr/>
            </a:pPr>
            <a:r>
              <a:rPr lang="it-IT" sz="3200" dirty="0"/>
              <a:t>FIRST </a:t>
            </a:r>
            <a:r>
              <a:rPr lang="it-IT" sz="3200" dirty="0" err="1"/>
              <a:t>PRINCIPLES</a:t>
            </a:r>
            <a:r>
              <a:rPr lang="it-IT" sz="3200" dirty="0"/>
              <a:t> </a:t>
            </a:r>
            <a:r>
              <a:rPr lang="it-IT" sz="3200" dirty="0" err="1"/>
              <a:t>MODELS</a:t>
            </a:r>
            <a:r>
              <a:rPr lang="it-IT" altLang="ja-JP" sz="3200" dirty="0"/>
              <a:t> </a:t>
            </a:r>
            <a:endParaRPr lang="it-IT" sz="3200" dirty="0"/>
          </a:p>
        </p:txBody>
      </p:sp>
      <p:sp>
        <p:nvSpPr>
          <p:cNvPr id="40962" name="Text Box 3"/>
          <p:cNvSpPr txBox="1">
            <a:spLocks noChangeArrowheads="1"/>
          </p:cNvSpPr>
          <p:nvPr/>
        </p:nvSpPr>
        <p:spPr bwMode="auto">
          <a:xfrm>
            <a:off x="476250" y="1460500"/>
            <a:ext cx="5943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it-IT" altLang="it-IT" sz="2800">
                <a:latin typeface="Times New Roman" panose="02020603050405020304" pitchFamily="18" charset="0"/>
              </a:rPr>
              <a:t>The description of such a </a:t>
            </a:r>
            <a:r>
              <a:rPr lang="it-IT" altLang="it-IT" sz="2800" b="1">
                <a:solidFill>
                  <a:srgbClr val="006600"/>
                </a:solidFill>
                <a:latin typeface="Times New Roman" panose="02020603050405020304" pitchFamily="18" charset="0"/>
              </a:rPr>
              <a:t>system</a:t>
            </a:r>
            <a:r>
              <a:rPr lang="it-IT" altLang="it-IT" sz="2800">
                <a:latin typeface="Times New Roman" panose="02020603050405020304" pitchFamily="18" charset="0"/>
              </a:rPr>
              <a:t> and the development of such a </a:t>
            </a:r>
            <a:r>
              <a:rPr lang="it-IT" altLang="it-IT" sz="2800" b="1">
                <a:solidFill>
                  <a:srgbClr val="006600"/>
                </a:solidFill>
                <a:latin typeface="Times New Roman" panose="02020603050405020304" pitchFamily="18" charset="0"/>
              </a:rPr>
              <a:t>model</a:t>
            </a:r>
            <a:r>
              <a:rPr lang="it-IT" altLang="it-IT" sz="2800">
                <a:latin typeface="Times New Roman" panose="02020603050405020304" pitchFamily="18" charset="0"/>
              </a:rPr>
              <a:t> require the concept of</a:t>
            </a:r>
            <a:r>
              <a:rPr lang="it-IT" altLang="it-IT" sz="2800">
                <a:solidFill>
                  <a:schemeClr val="tx2"/>
                </a:solidFill>
                <a:latin typeface="Times New Roman" panose="02020603050405020304" pitchFamily="18" charset="0"/>
              </a:rPr>
              <a:t>: </a:t>
            </a:r>
          </a:p>
          <a:p>
            <a:pPr algn="just">
              <a:spcBef>
                <a:spcPct val="50000"/>
              </a:spcBef>
              <a:spcAft>
                <a:spcPts val="600"/>
              </a:spcAft>
            </a:pPr>
            <a:r>
              <a:rPr lang="it-IT" altLang="it-IT" sz="3600" b="1">
                <a:solidFill>
                  <a:srgbClr val="006600"/>
                </a:solidFill>
                <a:latin typeface="Times New Roman" panose="02020603050405020304" pitchFamily="18" charset="0"/>
              </a:rPr>
              <a:t>  </a:t>
            </a:r>
            <a:r>
              <a:rPr lang="it-IT" altLang="it-IT" sz="3200" b="1">
                <a:solidFill>
                  <a:srgbClr val="006600"/>
                </a:solidFill>
                <a:latin typeface="Times New Roman" panose="02020603050405020304" pitchFamily="18" charset="0"/>
              </a:rPr>
              <a:t>control volume</a:t>
            </a:r>
          </a:p>
          <a:p>
            <a:pPr algn="just">
              <a:spcBef>
                <a:spcPct val="50000"/>
              </a:spcBef>
              <a:spcAft>
                <a:spcPts val="600"/>
              </a:spcAft>
              <a:buFont typeface="Times New Roman" panose="02020603050405020304" pitchFamily="18" charset="0"/>
              <a:buNone/>
            </a:pPr>
            <a:r>
              <a:rPr lang="it-IT" altLang="it-IT">
                <a:latin typeface="Times New Roman" panose="02020603050405020304" pitchFamily="18" charset="0"/>
              </a:rPr>
              <a:t>or</a:t>
            </a:r>
          </a:p>
          <a:p>
            <a:pPr algn="just">
              <a:spcBef>
                <a:spcPct val="50000"/>
              </a:spcBef>
              <a:spcAft>
                <a:spcPts val="600"/>
              </a:spcAft>
            </a:pPr>
            <a:r>
              <a:rPr lang="it-IT" altLang="it-IT" sz="3600" b="1">
                <a:solidFill>
                  <a:srgbClr val="006600"/>
                </a:solidFill>
                <a:latin typeface="Times New Roman" panose="02020603050405020304" pitchFamily="18" charset="0"/>
              </a:rPr>
              <a:t>  </a:t>
            </a:r>
            <a:r>
              <a:rPr lang="it-IT" altLang="it-IT" sz="3200" b="1">
                <a:solidFill>
                  <a:srgbClr val="006600"/>
                </a:solidFill>
                <a:latin typeface="Times New Roman" panose="02020603050405020304" pitchFamily="18" charset="0"/>
              </a:rPr>
              <a:t>system boundary</a:t>
            </a:r>
          </a:p>
        </p:txBody>
      </p:sp>
      <p:sp>
        <p:nvSpPr>
          <p:cNvPr id="40963" name="AutoShape 4"/>
          <p:cNvSpPr>
            <a:spLocks noChangeArrowheads="1"/>
          </p:cNvSpPr>
          <p:nvPr/>
        </p:nvSpPr>
        <p:spPr bwMode="auto">
          <a:xfrm>
            <a:off x="1736725" y="5292725"/>
            <a:ext cx="3382963" cy="2060575"/>
          </a:xfrm>
          <a:prstGeom prst="cube">
            <a:avLst>
              <a:gd name="adj" fmla="val 30440"/>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en-US" altLang="it-IT"/>
          </a:p>
        </p:txBody>
      </p:sp>
      <p:sp>
        <p:nvSpPr>
          <p:cNvPr id="40964"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841CF512-5D95-4C62-88BC-4A3512A0CD81}"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13</a:t>
            </a:fld>
            <a:endParaRPr lang="en-GB" altLang="it-IT" sz="1400">
              <a:latin typeface="Times New Roman" panose="02020603050405020304" pitchFamily="18" charset="0"/>
            </a:endParaRPr>
          </a:p>
        </p:txBody>
      </p:sp>
      <p:sp>
        <p:nvSpPr>
          <p:cNvPr id="3" name="Rettangolo 2">
            <a:extLst>
              <a:ext uri="{FF2B5EF4-FFF2-40B4-BE49-F238E27FC236}">
                <a16:creationId xmlns:a16="http://schemas.microsoft.com/office/drawing/2014/main" id="{94977C5C-FCD7-4A4E-8816-2215AFD11CD4}"/>
              </a:ext>
            </a:extLst>
          </p:cNvPr>
          <p:cNvSpPr/>
          <p:nvPr/>
        </p:nvSpPr>
        <p:spPr>
          <a:xfrm>
            <a:off x="488950" y="7669213"/>
            <a:ext cx="5930900" cy="1016000"/>
          </a:xfrm>
          <a:prstGeom prst="rect">
            <a:avLst/>
          </a:prstGeom>
        </p:spPr>
        <p:txBody>
          <a:bodyPr>
            <a:spAutoFit/>
          </a:bodyPr>
          <a:lstStyle/>
          <a:p>
            <a:pPr>
              <a:defRPr/>
            </a:pPr>
            <a:r>
              <a:rPr lang="it-IT" altLang="it-IT" sz="3200" dirty="0">
                <a:latin typeface="Times New Roman" panose="02020603050405020304" pitchFamily="18" charset="0"/>
                <a:sym typeface="Webdings" panose="05030102010509060703" pitchFamily="18" charset="2"/>
              </a:rPr>
              <a:t> </a:t>
            </a:r>
            <a:r>
              <a:rPr lang="it-IT" altLang="it-IT" sz="2800" dirty="0" err="1">
                <a:latin typeface="Times New Roman" panose="02020603050405020304" pitchFamily="18" charset="0"/>
              </a:rPr>
              <a:t>This</a:t>
            </a:r>
            <a:r>
              <a:rPr lang="it-IT" altLang="it-IT" sz="2800" dirty="0">
                <a:latin typeface="Times New Roman" panose="02020603050405020304" pitchFamily="18" charset="0"/>
              </a:rPr>
              <a:t> </a:t>
            </a:r>
            <a:r>
              <a:rPr lang="it-IT" altLang="it-IT" sz="2800" dirty="0" err="1">
                <a:latin typeface="Times New Roman" panose="02020603050405020304" pitchFamily="18" charset="0"/>
              </a:rPr>
              <a:t>holds</a:t>
            </a:r>
            <a:r>
              <a:rPr lang="it-IT" altLang="it-IT" sz="2800" dirty="0">
                <a:latin typeface="Times New Roman" panose="02020603050405020304" pitchFamily="18" charset="0"/>
              </a:rPr>
              <a:t> </a:t>
            </a:r>
            <a:r>
              <a:rPr lang="it-IT" altLang="it-IT" sz="2800" dirty="0" err="1">
                <a:latin typeface="Times New Roman" panose="02020603050405020304" pitchFamily="18" charset="0"/>
              </a:rPr>
              <a:t>also</a:t>
            </a:r>
            <a:r>
              <a:rPr lang="it-IT" altLang="it-IT" sz="2800" dirty="0">
                <a:latin typeface="Times New Roman" panose="02020603050405020304" pitchFamily="18" charset="0"/>
              </a:rPr>
              <a:t> for the case of  </a:t>
            </a:r>
            <a:r>
              <a:rPr lang="it-IT" altLang="ja-JP" sz="2800" kern="0" dirty="0" err="1">
                <a:solidFill>
                  <a:srgbClr val="006600"/>
                </a:solidFill>
                <a:latin typeface="Times New Roman" panose="02020603050405020304" pitchFamily="18" charset="0"/>
                <a:ea typeface="ＭＳ Ｐゴシック" charset="0"/>
                <a:cs typeface="Times New Roman" panose="02020603050405020304" pitchFamily="18" charset="0"/>
              </a:rPr>
              <a:t>population</a:t>
            </a:r>
            <a:r>
              <a:rPr lang="it-IT" altLang="ja-JP" sz="2800" kern="0" dirty="0">
                <a:solidFill>
                  <a:srgbClr val="006600"/>
                </a:solidFill>
                <a:latin typeface="Times New Roman" panose="02020603050405020304" pitchFamily="18" charset="0"/>
                <a:ea typeface="ＭＳ Ｐゴシック" charset="0"/>
                <a:cs typeface="Times New Roman" panose="02020603050405020304" pitchFamily="18" charset="0"/>
              </a:rPr>
              <a:t> balance </a:t>
            </a:r>
            <a:r>
              <a:rPr lang="it-IT" sz="2800" kern="0" dirty="0" err="1">
                <a:solidFill>
                  <a:srgbClr val="000000"/>
                </a:solidFill>
                <a:latin typeface="Times New Roman" panose="02020603050405020304" pitchFamily="18" charset="0"/>
                <a:ea typeface="ＭＳ Ｐゴシック" charset="0"/>
                <a:cs typeface="Times New Roman" panose="02020603050405020304" pitchFamily="18" charset="0"/>
              </a:rPr>
              <a:t>models</a:t>
            </a: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106363" y="2051050"/>
            <a:ext cx="64801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gn="just">
              <a:spcBef>
                <a:spcPct val="0"/>
              </a:spcBef>
              <a:buSzPct val="50000"/>
              <a:buFont typeface="Wingdings" panose="05000000000000000000" pitchFamily="2" charset="2"/>
              <a:buChar char="]"/>
            </a:pPr>
            <a:r>
              <a:rPr lang="it-IT" altLang="it-IT" sz="2800"/>
              <a:t>“</a:t>
            </a:r>
            <a:r>
              <a:rPr lang="en-US" altLang="ja-JP" sz="2800" i="1">
                <a:solidFill>
                  <a:srgbClr val="006600"/>
                </a:solidFill>
              </a:rPr>
              <a:t>First principles Models</a:t>
            </a:r>
            <a:r>
              <a:rPr lang="it-IT" altLang="it-IT" sz="2800">
                <a:solidFill>
                  <a:srgbClr val="006600"/>
                </a:solidFill>
              </a:rPr>
              <a:t>”</a:t>
            </a:r>
            <a:endParaRPr lang="it-IT" altLang="ja-JP" sz="2800">
              <a:solidFill>
                <a:srgbClr val="006600"/>
              </a:solidFill>
            </a:endParaRPr>
          </a:p>
          <a:p>
            <a:pPr lvl="2" algn="just">
              <a:spcBef>
                <a:spcPct val="0"/>
              </a:spcBef>
              <a:buFont typeface="Wingdings" panose="05000000000000000000" pitchFamily="2" charset="2"/>
              <a:buChar char="F"/>
            </a:pPr>
            <a:r>
              <a:rPr lang="it-IT" altLang="it-IT">
                <a:solidFill>
                  <a:srgbClr val="006600"/>
                </a:solidFill>
              </a:rPr>
              <a:t> </a:t>
            </a:r>
            <a:r>
              <a:rPr lang="it-IT" altLang="it-IT" sz="2600">
                <a:solidFill>
                  <a:srgbClr val="006600"/>
                </a:solidFill>
              </a:rPr>
              <a:t>Basic models</a:t>
            </a:r>
          </a:p>
          <a:p>
            <a:pPr lvl="2" algn="just">
              <a:spcBef>
                <a:spcPct val="0"/>
              </a:spcBef>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lgn="just">
              <a:spcBef>
                <a:spcPct val="0"/>
              </a:spcBef>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lgn="just">
              <a:spcBef>
                <a:spcPct val="0"/>
              </a:spcBef>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lgn="just">
              <a:spcBef>
                <a:spcPct val="0"/>
              </a:spcBef>
              <a:buSzPct val="50000"/>
              <a:buFont typeface="Wingdings" panose="05000000000000000000" pitchFamily="2" charset="2"/>
              <a:buChar char="]"/>
            </a:pPr>
            <a:r>
              <a:rPr lang="it-IT" altLang="it-IT" sz="2800">
                <a:solidFill>
                  <a:srgbClr val="7F7F7F"/>
                </a:solidFill>
              </a:rPr>
              <a:t>Dynamic models</a:t>
            </a:r>
          </a:p>
          <a:p>
            <a:pPr lvl="2" algn="just">
              <a:spcBef>
                <a:spcPct val="0"/>
              </a:spcBef>
            </a:pPr>
            <a:r>
              <a:rPr lang="it-IT" altLang="it-IT" sz="2600">
                <a:solidFill>
                  <a:srgbClr val="7F7F7F"/>
                </a:solidFill>
              </a:rPr>
              <a:t>dynamic models with “</a:t>
            </a:r>
            <a:r>
              <a:rPr lang="it-IT" altLang="ja-JP" sz="2600">
                <a:solidFill>
                  <a:srgbClr val="7F7F7F"/>
                </a:solidFill>
              </a:rPr>
              <a:t>input-output representation</a:t>
            </a:r>
            <a:r>
              <a:rPr lang="it-IT" altLang="it-IT" sz="2600">
                <a:solidFill>
                  <a:srgbClr val="7F7F7F"/>
                </a:solidFill>
              </a:rPr>
              <a:t>”</a:t>
            </a:r>
            <a:endParaRPr lang="it-IT" altLang="ja-JP" sz="2600">
              <a:solidFill>
                <a:srgbClr val="7F7F7F"/>
              </a:solidFill>
            </a:endParaRPr>
          </a:p>
          <a:p>
            <a:pPr lvl="2" algn="just">
              <a:spcBef>
                <a:spcPct val="0"/>
              </a:spcBef>
            </a:pPr>
            <a:r>
              <a:rPr lang="it-IT" altLang="ja-JP" sz="2600">
                <a:solidFill>
                  <a:srgbClr val="7F7F7F"/>
                </a:solidFill>
              </a:rPr>
              <a:t>state-space </a:t>
            </a:r>
            <a:r>
              <a:rPr lang="it-IT" altLang="it-IT" sz="2600">
                <a:solidFill>
                  <a:srgbClr val="7F7F7F"/>
                </a:solidFill>
              </a:rPr>
              <a:t>dynamic models</a:t>
            </a:r>
            <a:endParaRPr lang="it-IT" altLang="ja-JP" sz="2600">
              <a:solidFill>
                <a:srgbClr val="7F7F7F"/>
              </a:solidFill>
            </a:endParaRPr>
          </a:p>
          <a:p>
            <a:pPr lvl="2" algn="just">
              <a:spcBef>
                <a:spcPct val="0"/>
              </a:spcBef>
            </a:pPr>
            <a:r>
              <a:rPr lang="it-IT" altLang="it-IT" sz="2600">
                <a:solidFill>
                  <a:srgbClr val="7F7F7F"/>
                </a:solidFill>
              </a:rPr>
              <a:t>black box dynamic models</a:t>
            </a:r>
          </a:p>
          <a:p>
            <a:pPr lvl="1" algn="just">
              <a:spcBef>
                <a:spcPct val="0"/>
              </a:spcBef>
              <a:buSzPct val="50000"/>
              <a:buFont typeface="Wingdings" panose="05000000000000000000" pitchFamily="2" charset="2"/>
              <a:buChar char="]"/>
            </a:pPr>
            <a:r>
              <a:rPr lang="it-IT" altLang="it-IT" sz="2800">
                <a:solidFill>
                  <a:srgbClr val="7F7F7F"/>
                </a:solidFill>
              </a:rPr>
              <a:t>Time Series</a:t>
            </a:r>
          </a:p>
          <a:p>
            <a:pPr lvl="1" algn="just">
              <a:spcBef>
                <a:spcPct val="0"/>
              </a:spcBef>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4301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9E0134BE-28B6-45F8-BE51-3F1F0ECECEA9}"/>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43012"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02FBE307-B083-482F-8195-F4CCE4C3A231}"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14</a:t>
            </a:fld>
            <a:endParaRPr lang="en-GB" altLang="it-IT" sz="1400">
              <a:latin typeface="Times New Roman" panose="02020603050405020304" pitchFamily="18" charset="0"/>
            </a:endParaRPr>
          </a:p>
        </p:txBody>
      </p:sp>
      <p:sp>
        <p:nvSpPr>
          <p:cNvPr id="43013" name="CasellaDiTesto 6"/>
          <p:cNvSpPr txBox="1">
            <a:spLocks noChangeArrowheads="1"/>
          </p:cNvSpPr>
          <p:nvPr/>
        </p:nvSpPr>
        <p:spPr bwMode="auto">
          <a:xfrm>
            <a:off x="80963" y="8172450"/>
            <a:ext cx="5868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43014"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92275"/>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CCEB3E67-E266-4BEE-80E1-2ED4428B19E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15</a:t>
            </a:fld>
            <a:endParaRPr lang="en-GB" altLang="it-IT" sz="1400">
              <a:latin typeface="Times New Roman" panose="02020603050405020304" pitchFamily="18" charset="0"/>
            </a:endParaRPr>
          </a:p>
        </p:txBody>
      </p:sp>
      <p:sp>
        <p:nvSpPr>
          <p:cNvPr id="21507" name="Rectangle 2">
            <a:extLst>
              <a:ext uri="{FF2B5EF4-FFF2-40B4-BE49-F238E27FC236}">
                <a16:creationId xmlns:a16="http://schemas.microsoft.com/office/drawing/2014/main" id="{A85E7AD5-145D-43EF-8EBA-BB2BA6335521}"/>
              </a:ext>
            </a:extLst>
          </p:cNvPr>
          <p:cNvSpPr>
            <a:spLocks noGrp="1" noChangeArrowheads="1"/>
          </p:cNvSpPr>
          <p:nvPr>
            <p:ph type="title"/>
          </p:nvPr>
        </p:nvSpPr>
        <p:spPr>
          <a:xfrm>
            <a:off x="0" y="157163"/>
            <a:ext cx="6858000" cy="1109662"/>
          </a:xfrm>
        </p:spPr>
        <p:txBody>
          <a:bodyPr/>
          <a:lstStyle/>
          <a:p>
            <a:pPr eaLnBrk="1" hangingPunct="1">
              <a:defRPr/>
            </a:pPr>
            <a:r>
              <a:rPr lang="it-IT" dirty="0"/>
              <a:t>FIRST </a:t>
            </a:r>
            <a:r>
              <a:rPr lang="it-IT" dirty="0" err="1"/>
              <a:t>PRINCIPLES</a:t>
            </a:r>
            <a:r>
              <a:rPr lang="it-IT" dirty="0"/>
              <a:t> </a:t>
            </a:r>
            <a:r>
              <a:rPr lang="en-GB" dirty="0"/>
              <a:t>MATHEMATICAL MODELS.</a:t>
            </a:r>
            <a:br>
              <a:rPr lang="en-GB" sz="3200" i="1" dirty="0"/>
            </a:br>
            <a:r>
              <a:rPr lang="en-GB" sz="3200" dirty="0"/>
              <a:t>Malthusian Growth Model</a:t>
            </a:r>
          </a:p>
        </p:txBody>
      </p:sp>
      <p:sp>
        <p:nvSpPr>
          <p:cNvPr id="45060" name="Text Box 3"/>
          <p:cNvSpPr txBox="1">
            <a:spLocks noChangeArrowheads="1"/>
          </p:cNvSpPr>
          <p:nvPr/>
        </p:nvSpPr>
        <p:spPr bwMode="auto">
          <a:xfrm>
            <a:off x="457200" y="1371600"/>
            <a:ext cx="5943600" cy="798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GB" altLang="it-IT" sz="1600" b="1">
                <a:solidFill>
                  <a:srgbClr val="800000"/>
                </a:solidFill>
              </a:rPr>
              <a:t>An Early and Very Famous Population Model</a:t>
            </a:r>
          </a:p>
          <a:p>
            <a:pPr algn="just">
              <a:spcBef>
                <a:spcPct val="50000"/>
              </a:spcBef>
              <a:spcAft>
                <a:spcPts val="600"/>
              </a:spcAft>
              <a:buFont typeface="Times New Roman" panose="02020603050405020304" pitchFamily="18" charset="0"/>
              <a:buNone/>
            </a:pPr>
            <a:r>
              <a:rPr lang="en-GB" altLang="it-IT" sz="1600"/>
              <a:t>In 1798 the Englishman Thomas R. Malthus posited a mathematical model of population growth. He model, though simple, has become a basis for most future modeling of biological populations. His essay, "An Essay on the Principle of Population," contains an excellent discussion of the caveats of mathematical modeling and should be required reading for all serious students of the discipline. Malthus's observation was that, unchecked by environmental or social constraints, it appeared that human populations doubled every twenty-five years, regardless of the initial population size. Said another way, he posited that populations increased by a fixed proportion over a given period of time and that, absent constraints, this proportion was not affected by the size of the population. By way of example, according to Malthus, if a population of 100 individuals increased to a population 135 individuals over the course of, say, five years, then a population of 1000 individuals would increase to 1350 individuals over the same period of time. </a:t>
            </a:r>
          </a:p>
          <a:p>
            <a:pPr algn="just">
              <a:spcBef>
                <a:spcPct val="50000"/>
              </a:spcBef>
              <a:spcAft>
                <a:spcPts val="600"/>
              </a:spcAft>
              <a:buFont typeface="Times New Roman" panose="02020603050405020304" pitchFamily="18" charset="0"/>
              <a:buNone/>
            </a:pPr>
            <a:r>
              <a:rPr lang="en-GB" altLang="it-IT" sz="1600">
                <a:solidFill>
                  <a:srgbClr val="A50021"/>
                </a:solidFill>
              </a:rPr>
              <a:t>Malthus's model is an example of a model with one </a:t>
            </a:r>
            <a:r>
              <a:rPr lang="en-GB" altLang="it-IT" sz="1600" b="1" i="1">
                <a:solidFill>
                  <a:srgbClr val="006600"/>
                </a:solidFill>
              </a:rPr>
              <a:t>variable</a:t>
            </a:r>
            <a:r>
              <a:rPr lang="en-GB" altLang="it-IT" sz="1600">
                <a:solidFill>
                  <a:srgbClr val="A50021"/>
                </a:solidFill>
              </a:rPr>
              <a:t> and one </a:t>
            </a:r>
            <a:r>
              <a:rPr lang="en-GB" altLang="it-IT" sz="1600" b="1" i="1">
                <a:solidFill>
                  <a:srgbClr val="006600"/>
                </a:solidFill>
              </a:rPr>
              <a:t>parameter</a:t>
            </a:r>
            <a:r>
              <a:rPr lang="en-GB" altLang="it-IT" sz="1600" i="1"/>
              <a:t>.</a:t>
            </a:r>
            <a:r>
              <a:rPr lang="en-GB" altLang="it-IT" sz="1600"/>
              <a:t> </a:t>
            </a:r>
          </a:p>
          <a:p>
            <a:pPr algn="just">
              <a:spcBef>
                <a:spcPct val="50000"/>
              </a:spcBef>
              <a:spcAft>
                <a:spcPts val="600"/>
              </a:spcAft>
              <a:buFont typeface="Times New Roman" panose="02020603050405020304" pitchFamily="18" charset="0"/>
              <a:buNone/>
            </a:pPr>
            <a:r>
              <a:rPr lang="en-GB" altLang="it-IT" sz="1600"/>
              <a:t>A </a:t>
            </a:r>
            <a:r>
              <a:rPr lang="en-GB" altLang="it-IT" sz="1600">
                <a:solidFill>
                  <a:srgbClr val="006600"/>
                </a:solidFill>
              </a:rPr>
              <a:t>variable</a:t>
            </a:r>
            <a:r>
              <a:rPr lang="en-GB" altLang="it-IT" sz="1600"/>
              <a:t> is the quantity we are interested in observing. </a:t>
            </a:r>
            <a:r>
              <a:rPr lang="en-GB" altLang="it-IT" sz="1600">
                <a:solidFill>
                  <a:srgbClr val="A50021"/>
                </a:solidFill>
              </a:rPr>
              <a:t>They usually change over time</a:t>
            </a:r>
            <a:r>
              <a:rPr lang="en-GB" altLang="it-IT" sz="1600"/>
              <a:t>. </a:t>
            </a:r>
          </a:p>
          <a:p>
            <a:pPr algn="just">
              <a:spcBef>
                <a:spcPct val="50000"/>
              </a:spcBef>
              <a:spcAft>
                <a:spcPts val="600"/>
              </a:spcAft>
              <a:buFont typeface="Times New Roman" panose="02020603050405020304" pitchFamily="18" charset="0"/>
              <a:buNone/>
            </a:pPr>
            <a:r>
              <a:rPr lang="en-GB" altLang="it-IT" sz="1600">
                <a:solidFill>
                  <a:srgbClr val="006600"/>
                </a:solidFill>
              </a:rPr>
              <a:t>Parameters</a:t>
            </a:r>
            <a:r>
              <a:rPr lang="en-GB" altLang="it-IT" sz="1600"/>
              <a:t> are quantities which are known to the modeler before the model is constructed. Often they are constants, although it is possible for a parameter to change over time. In the Malthusian model the variable is the population and the parameter is the population growth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0D4141A1-AFDA-4258-BBC6-E170356A70F3}"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16</a:t>
            </a:fld>
            <a:endParaRPr lang="en-GB" altLang="it-IT" sz="1400">
              <a:latin typeface="Times New Roman" panose="02020603050405020304" pitchFamily="18" charset="0"/>
            </a:endParaRPr>
          </a:p>
        </p:txBody>
      </p:sp>
      <p:sp>
        <p:nvSpPr>
          <p:cNvPr id="22531" name="Rectangle 2">
            <a:extLst>
              <a:ext uri="{FF2B5EF4-FFF2-40B4-BE49-F238E27FC236}">
                <a16:creationId xmlns:a16="http://schemas.microsoft.com/office/drawing/2014/main" id="{FD091EA8-83C5-4CA2-B3D0-8B170963C6DC}"/>
              </a:ext>
            </a:extLst>
          </p:cNvPr>
          <p:cNvSpPr>
            <a:spLocks noGrp="1" noChangeArrowheads="1"/>
          </p:cNvSpPr>
          <p:nvPr>
            <p:ph type="title"/>
          </p:nvPr>
        </p:nvSpPr>
        <p:spPr>
          <a:xfrm>
            <a:off x="0" y="203200"/>
            <a:ext cx="6858000" cy="1016000"/>
          </a:xfrm>
        </p:spPr>
        <p:txBody>
          <a:bodyPr/>
          <a:lstStyle/>
          <a:p>
            <a:pPr eaLnBrk="1" hangingPunct="1">
              <a:defRPr/>
            </a:pPr>
            <a:r>
              <a:rPr lang="it-IT" dirty="0" err="1">
                <a:solidFill>
                  <a:srgbClr val="800000"/>
                </a:solidFill>
              </a:rPr>
              <a:t>Example</a:t>
            </a:r>
            <a:r>
              <a:rPr lang="it-IT" dirty="0">
                <a:solidFill>
                  <a:srgbClr val="800000"/>
                </a:solidFill>
              </a:rPr>
              <a:t> No. 1</a:t>
            </a:r>
            <a:br>
              <a:rPr lang="it-IT" dirty="0">
                <a:solidFill>
                  <a:srgbClr val="800000"/>
                </a:solidFill>
              </a:rPr>
            </a:br>
            <a:r>
              <a:rPr lang="en-GB" sz="3200" dirty="0">
                <a:solidFill>
                  <a:srgbClr val="000000"/>
                </a:solidFill>
              </a:rPr>
              <a:t>Malthusian Growth Model</a:t>
            </a:r>
            <a:endParaRPr lang="it-IT" dirty="0">
              <a:solidFill>
                <a:srgbClr val="FF0000"/>
              </a:solidFill>
            </a:endParaRPr>
          </a:p>
        </p:txBody>
      </p:sp>
      <p:graphicFrame>
        <p:nvGraphicFramePr>
          <p:cNvPr id="47107" name="Object 3"/>
          <p:cNvGraphicFramePr>
            <a:graphicFrameLocks noGrp="1" noChangeAspect="1"/>
          </p:cNvGraphicFramePr>
          <p:nvPr>
            <p:ph sz="half" idx="1"/>
          </p:nvPr>
        </p:nvGraphicFramePr>
        <p:xfrm>
          <a:off x="2193925" y="3190875"/>
          <a:ext cx="2073275" cy="660400"/>
        </p:xfrm>
        <a:graphic>
          <a:graphicData uri="http://schemas.openxmlformats.org/presentationml/2006/ole">
            <mc:AlternateContent xmlns:mc="http://schemas.openxmlformats.org/markup-compatibility/2006">
              <mc:Choice xmlns:v="urn:schemas-microsoft-com:vml" Requires="v">
                <p:oleObj spid="_x0000_s47225" name="Equation" r:id="rId4" imgW="0" imgH="0" progId="Equation.3">
                  <p:embed/>
                </p:oleObj>
              </mc:Choice>
              <mc:Fallback>
                <p:oleObj name="Equation" r:id="rId4" imgW="0" imgH="0" progId="Equation.3">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3190875"/>
                        <a:ext cx="207327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128588" y="4865688"/>
          <a:ext cx="3954462" cy="1206500"/>
        </p:xfrm>
        <a:graphic>
          <a:graphicData uri="http://schemas.openxmlformats.org/presentationml/2006/ole">
            <mc:AlternateContent xmlns:mc="http://schemas.openxmlformats.org/markup-compatibility/2006">
              <mc:Choice xmlns:v="urn:schemas-microsoft-com:vml" Requires="v">
                <p:oleObj spid="_x0000_s47226" name="Equation" r:id="rId6" imgW="0" imgH="0" progId="Equation.3">
                  <p:embed/>
                </p:oleObj>
              </mc:Choice>
              <mc:Fallback>
                <p:oleObj name="Equation" r:id="rId6" imgW="0" imgH="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4865688"/>
                        <a:ext cx="39544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Object 5"/>
          <p:cNvGraphicFramePr>
            <a:graphicFrameLocks noChangeAspect="1"/>
          </p:cNvGraphicFramePr>
          <p:nvPr/>
        </p:nvGraphicFramePr>
        <p:xfrm>
          <a:off x="3500438" y="3846513"/>
          <a:ext cx="2544762" cy="419100"/>
        </p:xfrm>
        <a:graphic>
          <a:graphicData uri="http://schemas.openxmlformats.org/presentationml/2006/ole">
            <mc:AlternateContent xmlns:mc="http://schemas.openxmlformats.org/markup-compatibility/2006">
              <mc:Choice xmlns:v="urn:schemas-microsoft-com:vml" Requires="v">
                <p:oleObj spid="_x0000_s47227" name="Equation" r:id="rId8" imgW="0" imgH="0" progId="Equation.3">
                  <p:embed/>
                </p:oleObj>
              </mc:Choice>
              <mc:Fallback>
                <p:oleObj name="Equation" r:id="rId8" imgW="0" imgH="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438" y="3846513"/>
                        <a:ext cx="25447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0" name="Rectangle 7"/>
          <p:cNvSpPr>
            <a:spLocks noChangeArrowheads="1"/>
          </p:cNvSpPr>
          <p:nvPr/>
        </p:nvSpPr>
        <p:spPr bwMode="auto">
          <a:xfrm>
            <a:off x="4076700" y="4362450"/>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rPr>
              <a:t>PARAMETERS</a:t>
            </a:r>
          </a:p>
        </p:txBody>
      </p:sp>
      <p:sp>
        <p:nvSpPr>
          <p:cNvPr id="47111" name="Rectangle 8"/>
          <p:cNvSpPr>
            <a:spLocks noChangeArrowheads="1"/>
          </p:cNvSpPr>
          <p:nvPr/>
        </p:nvSpPr>
        <p:spPr bwMode="auto">
          <a:xfrm>
            <a:off x="260350" y="47148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endParaRPr lang="it-IT" altLang="it-IT" sz="2000"/>
          </a:p>
        </p:txBody>
      </p:sp>
      <p:sp>
        <p:nvSpPr>
          <p:cNvPr id="47112" name="Rectangle 9"/>
          <p:cNvSpPr>
            <a:spLocks noChangeArrowheads="1"/>
          </p:cNvSpPr>
          <p:nvPr/>
        </p:nvSpPr>
        <p:spPr bwMode="auto">
          <a:xfrm>
            <a:off x="293688" y="4362450"/>
            <a:ext cx="291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rPr>
              <a:t>STATE VARIABLES</a:t>
            </a:r>
            <a:r>
              <a:rPr lang="it-IT" altLang="it-IT" sz="2000">
                <a:solidFill>
                  <a:srgbClr val="800000"/>
                </a:solidFill>
              </a:rPr>
              <a:t>     </a:t>
            </a:r>
          </a:p>
        </p:txBody>
      </p:sp>
      <p:sp>
        <p:nvSpPr>
          <p:cNvPr id="47113" name="Rectangle 10"/>
          <p:cNvSpPr>
            <a:spLocks noChangeArrowheads="1"/>
          </p:cNvSpPr>
          <p:nvPr/>
        </p:nvSpPr>
        <p:spPr bwMode="auto">
          <a:xfrm>
            <a:off x="219075" y="7083425"/>
            <a:ext cx="64500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rPr>
              <a:t>MATHEMATICAL CLASSIFICATION</a:t>
            </a:r>
          </a:p>
          <a:p>
            <a:pPr algn="just">
              <a:spcBef>
                <a:spcPts val="600"/>
              </a:spcBef>
              <a:spcAft>
                <a:spcPts val="600"/>
              </a:spcAft>
              <a:buFont typeface="Times New Roman" panose="02020603050405020304" pitchFamily="18" charset="0"/>
              <a:buNone/>
            </a:pPr>
            <a:r>
              <a:rPr lang="it-IT" altLang="it-IT" sz="2000">
                <a:solidFill>
                  <a:srgbClr val="996633"/>
                </a:solidFill>
              </a:rPr>
              <a:t>dynamic, autonomous mathematical model</a:t>
            </a:r>
          </a:p>
          <a:p>
            <a:pPr algn="just">
              <a:spcBef>
                <a:spcPts val="600"/>
              </a:spcBef>
              <a:spcAft>
                <a:spcPts val="600"/>
              </a:spcAft>
              <a:buFont typeface="Times New Roman" panose="02020603050405020304" pitchFamily="18" charset="0"/>
              <a:buNone/>
            </a:pPr>
            <a:r>
              <a:rPr lang="it-IT" altLang="it-IT" sz="2000">
                <a:solidFill>
                  <a:srgbClr val="996633"/>
                </a:solidFill>
              </a:rPr>
              <a:t>made by 1 </a:t>
            </a:r>
            <a:r>
              <a:rPr lang="it-IT" altLang="it-IT" sz="2000" i="1">
                <a:solidFill>
                  <a:srgbClr val="996633"/>
                </a:solidFill>
              </a:rPr>
              <a:t>ODE</a:t>
            </a:r>
            <a:r>
              <a:rPr lang="it-IT" altLang="it-IT" sz="2000">
                <a:solidFill>
                  <a:srgbClr val="996633"/>
                </a:solidFill>
              </a:rPr>
              <a:t> (Order =1), </a:t>
            </a:r>
          </a:p>
          <a:p>
            <a:pPr algn="just">
              <a:spcBef>
                <a:spcPts val="600"/>
              </a:spcBef>
              <a:spcAft>
                <a:spcPts val="600"/>
              </a:spcAft>
              <a:buFont typeface="Times New Roman" panose="02020603050405020304" pitchFamily="18" charset="0"/>
              <a:buNone/>
            </a:pPr>
            <a:r>
              <a:rPr lang="it-IT" altLang="it-IT" sz="2000">
                <a:solidFill>
                  <a:srgbClr val="996633"/>
                </a:solidFill>
              </a:rPr>
              <a:t>linear, homogeneous, constant coefficient equation</a:t>
            </a:r>
          </a:p>
        </p:txBody>
      </p:sp>
      <p:sp>
        <p:nvSpPr>
          <p:cNvPr id="47114" name="Text Box 11"/>
          <p:cNvSpPr txBox="1">
            <a:spLocks noChangeArrowheads="1"/>
          </p:cNvSpPr>
          <p:nvPr/>
        </p:nvSpPr>
        <p:spPr bwMode="auto">
          <a:xfrm>
            <a:off x="333375" y="1647825"/>
            <a:ext cx="62849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b="1">
                <a:solidFill>
                  <a:srgbClr val="800000"/>
                </a:solidFill>
                <a:latin typeface="Times New Roman" panose="02020603050405020304" pitchFamily="18" charset="0"/>
              </a:rPr>
              <a:t>GENERAL CONSERVATION LAW</a:t>
            </a:r>
            <a:br>
              <a:rPr lang="it-IT" altLang="it-IT">
                <a:solidFill>
                  <a:srgbClr val="800000"/>
                </a:solidFill>
                <a:latin typeface="Times New Roman" panose="02020603050405020304" pitchFamily="18" charset="0"/>
              </a:rPr>
            </a:br>
            <a:r>
              <a:rPr lang="it-IT" altLang="it-IT">
                <a:latin typeface="Times New Roman" panose="02020603050405020304" pitchFamily="18" charset="0"/>
              </a:rPr>
              <a:t>applied to No.</a:t>
            </a:r>
            <a:r>
              <a:rPr lang="it-IT" altLang="it-IT">
                <a:solidFill>
                  <a:schemeClr val="hlink"/>
                </a:solidFill>
                <a:latin typeface="Times New Roman" panose="02020603050405020304" pitchFamily="18" charset="0"/>
              </a:rPr>
              <a:t> </a:t>
            </a:r>
            <a:r>
              <a:rPr lang="it-IT" altLang="it-IT">
                <a:solidFill>
                  <a:srgbClr val="006600"/>
                </a:solidFill>
                <a:latin typeface="Times New Roman" panose="02020603050405020304" pitchFamily="18" charset="0"/>
              </a:rPr>
              <a:t>of individuals </a:t>
            </a:r>
            <a:r>
              <a:rPr lang="it-IT" altLang="it-IT">
                <a:latin typeface="Times New Roman" panose="02020603050405020304" pitchFamily="18" charset="0"/>
              </a:rPr>
              <a:t>in a </a:t>
            </a:r>
            <a:r>
              <a:rPr lang="it-IT" altLang="it-IT">
                <a:solidFill>
                  <a:srgbClr val="006600"/>
                </a:solidFill>
                <a:latin typeface="Times New Roman" panose="02020603050405020304" pitchFamily="18" charset="0"/>
              </a:rPr>
              <a:t>“</a:t>
            </a:r>
            <a:r>
              <a:rPr lang="it-IT" altLang="ja-JP">
                <a:solidFill>
                  <a:srgbClr val="006600"/>
                </a:solidFill>
                <a:latin typeface="Times New Roman" panose="02020603050405020304" pitchFamily="18" charset="0"/>
              </a:rPr>
              <a:t>closed system</a:t>
            </a:r>
            <a:r>
              <a:rPr lang="it-IT" altLang="it-IT">
                <a:solidFill>
                  <a:srgbClr val="006600"/>
                </a:solidFill>
                <a:latin typeface="Times New Roman" panose="02020603050405020304" pitchFamily="18" charset="0"/>
              </a:rPr>
              <a:t>”</a:t>
            </a:r>
            <a:r>
              <a:rPr lang="it-IT" altLang="ja-JP">
                <a:solidFill>
                  <a:srgbClr val="006600"/>
                </a:solidFill>
                <a:latin typeface="Times New Roman" panose="02020603050405020304" pitchFamily="18" charset="0"/>
              </a:rPr>
              <a:t>:	ACC = GEN</a:t>
            </a:r>
          </a:p>
          <a:p>
            <a:pPr algn="ctr">
              <a:spcBef>
                <a:spcPts val="600"/>
              </a:spcBef>
              <a:spcAft>
                <a:spcPts val="600"/>
              </a:spcAft>
              <a:buFont typeface="Times New Roman" panose="02020603050405020304" pitchFamily="18" charset="0"/>
              <a:buNone/>
            </a:pPr>
            <a:r>
              <a:rPr lang="it-IT" altLang="it-IT">
                <a:solidFill>
                  <a:schemeClr val="hlink"/>
                </a:solidFill>
                <a:latin typeface="Times New Roman" panose="02020603050405020304" pitchFamily="18" charset="0"/>
              </a:rPr>
              <a:t>		     		</a:t>
            </a:r>
            <a:r>
              <a:rPr lang="it-IT" altLang="it-IT">
                <a:solidFill>
                  <a:srgbClr val="006600"/>
                </a:solidFill>
                <a:latin typeface="Times New Roman" panose="02020603050405020304" pitchFamily="18" charset="0"/>
              </a:rPr>
              <a:t>GEN = birth - death</a:t>
            </a:r>
          </a:p>
        </p:txBody>
      </p:sp>
      <p:sp>
        <p:nvSpPr>
          <p:cNvPr id="47115" name="Text Box 12"/>
          <p:cNvSpPr txBox="1">
            <a:spLocks noChangeArrowheads="1"/>
          </p:cNvSpPr>
          <p:nvPr/>
        </p:nvSpPr>
        <p:spPr bwMode="auto">
          <a:xfrm>
            <a:off x="260350" y="3846513"/>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it-IT" altLang="it-IT" sz="2000" b="1">
                <a:solidFill>
                  <a:srgbClr val="800000"/>
                </a:solidFill>
                <a:latin typeface="Times New Roman" panose="02020603050405020304" pitchFamily="18" charset="0"/>
              </a:rPr>
              <a:t>INITIAL CONDITION</a:t>
            </a:r>
            <a:r>
              <a:rPr lang="it-IT" altLang="it-IT" sz="2000" b="1">
                <a:solidFill>
                  <a:srgbClr val="006600"/>
                </a:solidFill>
                <a:latin typeface="Times New Roman" panose="02020603050405020304" pitchFamily="18" charset="0"/>
              </a:rPr>
              <a:t>:</a:t>
            </a:r>
          </a:p>
        </p:txBody>
      </p:sp>
      <p:graphicFrame>
        <p:nvGraphicFramePr>
          <p:cNvPr id="47116" name="Object 13"/>
          <p:cNvGraphicFramePr>
            <a:graphicFrameLocks noGrp="1" noChangeAspect="1"/>
          </p:cNvGraphicFramePr>
          <p:nvPr>
            <p:ph sz="half" idx="2"/>
          </p:nvPr>
        </p:nvGraphicFramePr>
        <p:xfrm>
          <a:off x="4913313" y="4968875"/>
          <a:ext cx="892175" cy="2141538"/>
        </p:xfrm>
        <a:graphic>
          <a:graphicData uri="http://schemas.openxmlformats.org/presentationml/2006/ole">
            <mc:AlternateContent xmlns:mc="http://schemas.openxmlformats.org/markup-compatibility/2006">
              <mc:Choice xmlns:v="urn:schemas-microsoft-com:vml" Requires="v">
                <p:oleObj spid="_x0000_s47228" name="Equation" r:id="rId10" imgW="0" imgH="0" progId="Equation.3">
                  <p:embed/>
                </p:oleObj>
              </mc:Choice>
              <mc:Fallback>
                <p:oleObj name="Equation" r:id="rId10" imgW="0" imgH="0" progId="Equation.3">
                  <p:embed/>
                  <p:pic>
                    <p:nvPicPr>
                      <p:cNvPr id="0" name="Object 13"/>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3313" y="4968875"/>
                        <a:ext cx="892175"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9513A2F-41D0-4B58-AADE-89C099FE3665}"/>
              </a:ext>
            </a:extLst>
          </p:cNvPr>
          <p:cNvSpPr>
            <a:spLocks noGrp="1" noChangeArrowheads="1"/>
          </p:cNvSpPr>
          <p:nvPr>
            <p:ph type="title"/>
          </p:nvPr>
        </p:nvSpPr>
        <p:spPr>
          <a:xfrm>
            <a:off x="188913" y="171450"/>
            <a:ext cx="6480175" cy="800100"/>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err="1">
                <a:solidFill>
                  <a:srgbClr val="800000"/>
                </a:solidFill>
              </a:rPr>
              <a:t>Example</a:t>
            </a:r>
            <a:r>
              <a:rPr lang="it-IT" dirty="0">
                <a:solidFill>
                  <a:srgbClr val="800000"/>
                </a:solidFill>
              </a:rPr>
              <a:t> No. 2</a:t>
            </a:r>
            <a:br>
              <a:rPr lang="it-IT" dirty="0">
                <a:solidFill>
                  <a:srgbClr val="800000"/>
                </a:solidFill>
              </a:rPr>
            </a:br>
            <a:r>
              <a:rPr lang="it-IT" dirty="0" err="1"/>
              <a:t>Logistic</a:t>
            </a:r>
            <a:r>
              <a:rPr lang="it-IT" dirty="0"/>
              <a:t> Model </a:t>
            </a:r>
          </a:p>
        </p:txBody>
      </p:sp>
      <p:sp>
        <p:nvSpPr>
          <p:cNvPr id="49154"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71EE761B-117F-48FB-B6AD-362450A26441}"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17</a:t>
            </a:fld>
            <a:endParaRPr lang="en-GB" altLang="it-IT" sz="1400">
              <a:latin typeface="Times New Roman" panose="02020603050405020304" pitchFamily="18" charset="0"/>
            </a:endParaRPr>
          </a:p>
        </p:txBody>
      </p:sp>
      <p:graphicFrame>
        <p:nvGraphicFramePr>
          <p:cNvPr id="49155" name="Object 6"/>
          <p:cNvGraphicFramePr>
            <a:graphicFrameLocks noGrp="1" noChangeAspect="1"/>
          </p:cNvGraphicFramePr>
          <p:nvPr>
            <p:ph sz="quarter" idx="4294967295"/>
          </p:nvPr>
        </p:nvGraphicFramePr>
        <p:xfrm>
          <a:off x="1785938" y="4211638"/>
          <a:ext cx="2549525" cy="1931987"/>
        </p:xfrm>
        <a:graphic>
          <a:graphicData uri="http://schemas.openxmlformats.org/presentationml/2006/ole">
            <mc:AlternateContent xmlns:mc="http://schemas.openxmlformats.org/markup-compatibility/2006">
              <mc:Choice xmlns:v="urn:schemas-microsoft-com:vml" Requires="v">
                <p:oleObj spid="_x0000_s49245" name="Equazione" r:id="rId4" imgW="0" imgH="0" progId="Equation.3">
                  <p:embed/>
                </p:oleObj>
              </mc:Choice>
              <mc:Fallback>
                <p:oleObj name="Equazione" r:id="rId4" imgW="0" imgH="0" progId="Equation.3">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4211638"/>
                        <a:ext cx="2549525" cy="19319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Rettangolo 16"/>
          <p:cNvSpPr>
            <a:spLocks noChangeArrowheads="1"/>
          </p:cNvSpPr>
          <p:nvPr/>
        </p:nvSpPr>
        <p:spPr bwMode="auto">
          <a:xfrm>
            <a:off x="79375" y="971550"/>
            <a:ext cx="66690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0"/>
              </a:spcBef>
              <a:spcAft>
                <a:spcPts val="600"/>
              </a:spcAft>
              <a:buFontTx/>
              <a:buNone/>
            </a:pPr>
            <a:r>
              <a:rPr lang="en-US" altLang="it-IT" sz="2000"/>
              <a:t>Differently from the </a:t>
            </a:r>
            <a:r>
              <a:rPr lang="en-US" altLang="it-IT" sz="2000">
                <a:solidFill>
                  <a:srgbClr val="006600"/>
                </a:solidFill>
              </a:rPr>
              <a:t>Malthusian model</a:t>
            </a:r>
            <a:r>
              <a:rPr lang="en-US" altLang="it-IT" sz="2000"/>
              <a:t> …</a:t>
            </a:r>
          </a:p>
          <a:p>
            <a:pPr algn="just">
              <a:spcBef>
                <a:spcPct val="0"/>
              </a:spcBef>
              <a:spcAft>
                <a:spcPts val="600"/>
              </a:spcAft>
              <a:buFont typeface="Times New Roman" panose="02020603050405020304" pitchFamily="18" charset="0"/>
              <a:buChar char="•"/>
            </a:pPr>
            <a:r>
              <a:rPr lang="en-US" altLang="it-IT" sz="2000"/>
              <a:t>developed by Belgian mathematician Pierre Verhulst (1838)</a:t>
            </a:r>
          </a:p>
          <a:p>
            <a:pPr algn="ctr">
              <a:spcBef>
                <a:spcPct val="0"/>
              </a:spcBef>
              <a:spcAft>
                <a:spcPts val="600"/>
              </a:spcAft>
              <a:buFontTx/>
              <a:buNone/>
            </a:pPr>
            <a:r>
              <a:rPr lang="en-US" altLang="it-IT" sz="2000">
                <a:solidFill>
                  <a:srgbClr val="800000"/>
                </a:solidFill>
              </a:rPr>
              <a:t>HYPOTHESES</a:t>
            </a:r>
          </a:p>
          <a:p>
            <a:pPr algn="just">
              <a:spcBef>
                <a:spcPct val="0"/>
              </a:spcBef>
              <a:spcAft>
                <a:spcPts val="600"/>
              </a:spcAft>
              <a:buFont typeface="Times New Roman" panose="02020603050405020304" pitchFamily="18" charset="0"/>
              <a:buChar char="•"/>
            </a:pPr>
            <a:r>
              <a:rPr lang="en-US" altLang="it-IT" sz="2000"/>
              <a:t>resources are limited for growth: N(t)≤N</a:t>
            </a:r>
            <a:r>
              <a:rPr lang="en-US" altLang="it-IT" sz="2000" baseline="-25000"/>
              <a:t>sat</a:t>
            </a:r>
          </a:p>
        </p:txBody>
      </p:sp>
      <p:pic>
        <p:nvPicPr>
          <p:cNvPr id="49157"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4913" y="1692275"/>
            <a:ext cx="18430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8" name="Object 13"/>
          <p:cNvGraphicFramePr>
            <a:graphicFrameLocks noChangeAspect="1"/>
          </p:cNvGraphicFramePr>
          <p:nvPr/>
        </p:nvGraphicFramePr>
        <p:xfrm>
          <a:off x="4221163" y="6889750"/>
          <a:ext cx="2419350" cy="508000"/>
        </p:xfrm>
        <a:graphic>
          <a:graphicData uri="http://schemas.openxmlformats.org/presentationml/2006/ole">
            <mc:AlternateContent xmlns:mc="http://schemas.openxmlformats.org/markup-compatibility/2006">
              <mc:Choice xmlns:v="urn:schemas-microsoft-com:vml" Requires="v">
                <p:oleObj spid="_x0000_s49246" name="Equation" r:id="rId7" imgW="0" imgH="0" progId="Equation.3">
                  <p:embed/>
                </p:oleObj>
              </mc:Choice>
              <mc:Fallback>
                <p:oleObj name="Equation" r:id="rId7" imgW="0" imgH="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163" y="6889750"/>
                        <a:ext cx="24193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9" name="Text Box 11"/>
          <p:cNvSpPr txBox="1">
            <a:spLocks noChangeArrowheads="1"/>
          </p:cNvSpPr>
          <p:nvPr/>
        </p:nvSpPr>
        <p:spPr bwMode="auto">
          <a:xfrm>
            <a:off x="207963" y="2833688"/>
            <a:ext cx="4681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latin typeface="Times New Roman" panose="02020603050405020304" pitchFamily="18" charset="0"/>
              </a:rPr>
              <a:t>GENERAL CONSERVATION LAW</a:t>
            </a:r>
            <a:br>
              <a:rPr lang="it-IT" altLang="it-IT" sz="2000" b="1">
                <a:solidFill>
                  <a:srgbClr val="800000"/>
                </a:solidFill>
                <a:latin typeface="Times New Roman" panose="02020603050405020304" pitchFamily="18" charset="0"/>
              </a:rPr>
            </a:br>
            <a:r>
              <a:rPr lang="it-IT" altLang="it-IT" sz="2000">
                <a:latin typeface="Times New Roman" panose="02020603050405020304" pitchFamily="18" charset="0"/>
              </a:rPr>
              <a:t>applied to </a:t>
            </a:r>
            <a:r>
              <a:rPr lang="it-IT" altLang="it-IT" sz="2000">
                <a:solidFill>
                  <a:srgbClr val="006600"/>
                </a:solidFill>
                <a:latin typeface="Times New Roman" panose="02020603050405020304" pitchFamily="18" charset="0"/>
              </a:rPr>
              <a:t>No. of individuals </a:t>
            </a:r>
            <a:r>
              <a:rPr lang="it-IT" altLang="it-IT" sz="2000">
                <a:latin typeface="Times New Roman" panose="02020603050405020304" pitchFamily="18" charset="0"/>
              </a:rPr>
              <a:t>in a </a:t>
            </a:r>
            <a:r>
              <a:rPr lang="it-IT" altLang="it-IT" sz="2000">
                <a:solidFill>
                  <a:srgbClr val="006600"/>
                </a:solidFill>
                <a:latin typeface="Times New Roman" panose="02020603050405020304" pitchFamily="18" charset="0"/>
              </a:rPr>
              <a:t>“</a:t>
            </a:r>
            <a:r>
              <a:rPr lang="it-IT" altLang="ja-JP" sz="2000">
                <a:solidFill>
                  <a:srgbClr val="006600"/>
                </a:solidFill>
                <a:latin typeface="Times New Roman" panose="02020603050405020304" pitchFamily="18" charset="0"/>
              </a:rPr>
              <a:t>closed system</a:t>
            </a:r>
            <a:r>
              <a:rPr lang="it-IT" altLang="it-IT" sz="2000">
                <a:solidFill>
                  <a:srgbClr val="006600"/>
                </a:solidFill>
                <a:latin typeface="Times New Roman" panose="02020603050405020304" pitchFamily="18" charset="0"/>
              </a:rPr>
              <a:t>”</a:t>
            </a:r>
            <a:r>
              <a:rPr lang="it-IT" altLang="ja-JP" sz="2000">
                <a:solidFill>
                  <a:srgbClr val="006600"/>
                </a:solidFill>
                <a:latin typeface="Times New Roman" panose="02020603050405020304" pitchFamily="18" charset="0"/>
              </a:rPr>
              <a:t>:	ACC = GEN</a:t>
            </a:r>
            <a:r>
              <a:rPr lang="it-IT" altLang="ja-JP" sz="2000">
                <a:solidFill>
                  <a:schemeClr val="hlink"/>
                </a:solidFill>
                <a:latin typeface="Times New Roman" panose="02020603050405020304" pitchFamily="18" charset="0"/>
              </a:rPr>
              <a:t>		     	             </a:t>
            </a:r>
            <a:r>
              <a:rPr lang="it-IT" altLang="ja-JP" sz="2000">
                <a:solidFill>
                  <a:srgbClr val="006600"/>
                </a:solidFill>
                <a:latin typeface="Times New Roman" panose="02020603050405020304" pitchFamily="18" charset="0"/>
              </a:rPr>
              <a:t>GEN = birth - death</a:t>
            </a:r>
            <a:endParaRPr lang="it-IT" altLang="it-IT" sz="2000">
              <a:solidFill>
                <a:srgbClr val="006600"/>
              </a:solidFill>
              <a:latin typeface="Times New Roman" panose="02020603050405020304" pitchFamily="18" charset="0"/>
            </a:endParaRPr>
          </a:p>
        </p:txBody>
      </p:sp>
      <p:graphicFrame>
        <p:nvGraphicFramePr>
          <p:cNvPr id="49160" name="Object 4"/>
          <p:cNvGraphicFramePr>
            <a:graphicFrameLocks noChangeAspect="1"/>
          </p:cNvGraphicFramePr>
          <p:nvPr/>
        </p:nvGraphicFramePr>
        <p:xfrm>
          <a:off x="188913" y="6713538"/>
          <a:ext cx="3600450" cy="1098550"/>
        </p:xfrm>
        <a:graphic>
          <a:graphicData uri="http://schemas.openxmlformats.org/presentationml/2006/ole">
            <mc:AlternateContent xmlns:mc="http://schemas.openxmlformats.org/markup-compatibility/2006">
              <mc:Choice xmlns:v="urn:schemas-microsoft-com:vml" Requires="v">
                <p:oleObj spid="_x0000_s49247" name="Equation" r:id="rId9" imgW="0" imgH="0" progId="Equation.3">
                  <p:embed/>
                </p:oleObj>
              </mc:Choice>
              <mc:Fallback>
                <p:oleObj name="Equation" r:id="rId9" imgW="0" imgH="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913" y="6713538"/>
                        <a:ext cx="36004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Rectangle 7"/>
          <p:cNvSpPr>
            <a:spLocks noChangeArrowheads="1"/>
          </p:cNvSpPr>
          <p:nvPr/>
        </p:nvSpPr>
        <p:spPr bwMode="auto">
          <a:xfrm>
            <a:off x="4137025" y="6208713"/>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rPr>
              <a:t>PARAMETERS</a:t>
            </a:r>
          </a:p>
        </p:txBody>
      </p:sp>
      <p:sp>
        <p:nvSpPr>
          <p:cNvPr id="49162" name="Rectangle 9"/>
          <p:cNvSpPr>
            <a:spLocks noChangeArrowheads="1"/>
          </p:cNvSpPr>
          <p:nvPr/>
        </p:nvSpPr>
        <p:spPr bwMode="auto">
          <a:xfrm>
            <a:off x="354013" y="6208713"/>
            <a:ext cx="291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800000"/>
                </a:solidFill>
              </a:rPr>
              <a:t>STATE VARIABLES</a:t>
            </a:r>
            <a:r>
              <a:rPr lang="it-IT" altLang="it-IT" sz="2000">
                <a:solidFill>
                  <a:srgbClr val="800000"/>
                </a:solidFill>
              </a:rPr>
              <a:t>     </a:t>
            </a:r>
          </a:p>
        </p:txBody>
      </p:sp>
      <p:sp>
        <p:nvSpPr>
          <p:cNvPr id="49163" name="Rectangle 10"/>
          <p:cNvSpPr>
            <a:spLocks noChangeArrowheads="1"/>
          </p:cNvSpPr>
          <p:nvPr/>
        </p:nvSpPr>
        <p:spPr bwMode="auto">
          <a:xfrm>
            <a:off x="354013" y="7796213"/>
            <a:ext cx="61182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 typeface="Times New Roman" panose="02020603050405020304" pitchFamily="18" charset="0"/>
              <a:buNone/>
            </a:pPr>
            <a:r>
              <a:rPr lang="it-IT" altLang="it-IT" sz="1800" b="1">
                <a:solidFill>
                  <a:srgbClr val="800000"/>
                </a:solidFill>
              </a:rPr>
              <a:t>MATHEMATICAL CLASSIFICATION</a:t>
            </a:r>
          </a:p>
          <a:p>
            <a:pPr algn="just">
              <a:spcBef>
                <a:spcPct val="0"/>
              </a:spcBef>
              <a:buFont typeface="Times New Roman" panose="02020603050405020304" pitchFamily="18" charset="0"/>
              <a:buNone/>
            </a:pPr>
            <a:r>
              <a:rPr lang="it-IT" altLang="it-IT" sz="1800">
                <a:solidFill>
                  <a:srgbClr val="996633"/>
                </a:solidFill>
              </a:rPr>
              <a:t>Dynamic, autonomous mathematical model</a:t>
            </a:r>
          </a:p>
          <a:p>
            <a:pPr algn="just">
              <a:spcBef>
                <a:spcPct val="0"/>
              </a:spcBef>
              <a:buFont typeface="Times New Roman" panose="02020603050405020304" pitchFamily="18" charset="0"/>
              <a:buNone/>
            </a:pPr>
            <a:r>
              <a:rPr lang="it-IT" altLang="it-IT" sz="1800">
                <a:solidFill>
                  <a:srgbClr val="996633"/>
                </a:solidFill>
              </a:rPr>
              <a:t>made by 1 </a:t>
            </a:r>
            <a:r>
              <a:rPr lang="it-IT" altLang="it-IT" sz="1800" i="1">
                <a:solidFill>
                  <a:srgbClr val="996633"/>
                </a:solidFill>
              </a:rPr>
              <a:t>ODE</a:t>
            </a:r>
            <a:r>
              <a:rPr lang="it-IT" altLang="it-IT" sz="1800">
                <a:solidFill>
                  <a:srgbClr val="996633"/>
                </a:solidFill>
              </a:rPr>
              <a:t> (Order =1) , </a:t>
            </a:r>
          </a:p>
          <a:p>
            <a:pPr algn="just">
              <a:spcBef>
                <a:spcPct val="0"/>
              </a:spcBef>
              <a:buFont typeface="Times New Roman" panose="02020603050405020304" pitchFamily="18" charset="0"/>
              <a:buNone/>
            </a:pPr>
            <a:r>
              <a:rPr lang="it-IT" altLang="it-IT" sz="1800">
                <a:solidFill>
                  <a:srgbClr val="996633"/>
                </a:solidFill>
              </a:rPr>
              <a:t>non linear, homogeneous, constant coefficient equation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80C3576-86A6-4E8C-87EB-8675C4546635}"/>
              </a:ext>
            </a:extLst>
          </p:cNvPr>
          <p:cNvSpPr>
            <a:spLocks noGrp="1" noChangeArrowheads="1"/>
          </p:cNvSpPr>
          <p:nvPr>
            <p:ph type="title"/>
          </p:nvPr>
        </p:nvSpPr>
        <p:spPr>
          <a:xfrm>
            <a:off x="188913" y="171450"/>
            <a:ext cx="6480175" cy="800100"/>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err="1">
                <a:solidFill>
                  <a:srgbClr val="800000"/>
                </a:solidFill>
              </a:rPr>
              <a:t>Example</a:t>
            </a:r>
            <a:r>
              <a:rPr lang="it-IT" dirty="0">
                <a:solidFill>
                  <a:srgbClr val="800000"/>
                </a:solidFill>
              </a:rPr>
              <a:t> No. 2</a:t>
            </a:r>
            <a:br>
              <a:rPr lang="it-IT" dirty="0">
                <a:solidFill>
                  <a:srgbClr val="800000"/>
                </a:solidFill>
              </a:rPr>
            </a:br>
            <a:r>
              <a:rPr lang="it-IT" dirty="0" err="1"/>
              <a:t>Logistic</a:t>
            </a:r>
            <a:r>
              <a:rPr lang="it-IT" dirty="0"/>
              <a:t> Model </a:t>
            </a:r>
          </a:p>
        </p:txBody>
      </p:sp>
      <p:sp>
        <p:nvSpPr>
          <p:cNvPr id="51202"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16818DB5-0B38-4465-B949-1F684EBF7490}"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18</a:t>
            </a:fld>
            <a:endParaRPr lang="en-GB" altLang="it-IT" sz="1400">
              <a:latin typeface="Times New Roman" panose="02020603050405020304" pitchFamily="18" charset="0"/>
            </a:endParaRPr>
          </a:p>
        </p:txBody>
      </p:sp>
      <p:graphicFrame>
        <p:nvGraphicFramePr>
          <p:cNvPr id="51203" name="Object 6"/>
          <p:cNvGraphicFramePr>
            <a:graphicFrameLocks noGrp="1" noChangeAspect="1"/>
          </p:cNvGraphicFramePr>
          <p:nvPr>
            <p:ph sz="quarter" idx="4294967295"/>
          </p:nvPr>
        </p:nvGraphicFramePr>
        <p:xfrm>
          <a:off x="2154238" y="2051050"/>
          <a:ext cx="2549525" cy="1931988"/>
        </p:xfrm>
        <a:graphic>
          <a:graphicData uri="http://schemas.openxmlformats.org/presentationml/2006/ole">
            <mc:AlternateContent xmlns:mc="http://schemas.openxmlformats.org/markup-compatibility/2006">
              <mc:Choice xmlns:v="urn:schemas-microsoft-com:vml" Requires="v">
                <p:oleObj spid="_x0000_s51266" name="Equazione" r:id="rId4" imgW="0" imgH="0" progId="Equation.3">
                  <p:embed/>
                </p:oleObj>
              </mc:Choice>
              <mc:Fallback>
                <p:oleObj name="Equazione" r:id="rId4" imgW="0" imgH="0" progId="Equation.3">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238" y="2051050"/>
                        <a:ext cx="2549525" cy="19319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4" name="Rettangolo 16"/>
          <p:cNvSpPr>
            <a:spLocks noChangeArrowheads="1"/>
          </p:cNvSpPr>
          <p:nvPr/>
        </p:nvSpPr>
        <p:spPr bwMode="auto">
          <a:xfrm>
            <a:off x="188913" y="1292225"/>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0"/>
              </a:spcBef>
              <a:spcAft>
                <a:spcPts val="600"/>
              </a:spcAft>
              <a:buFont typeface="Times New Roman" panose="02020603050405020304" pitchFamily="18" charset="0"/>
              <a:buChar char="•"/>
            </a:pPr>
            <a:r>
              <a:rPr lang="en-US" altLang="it-IT" sz="2000"/>
              <a:t>resources are limited for growth: N(t)≤N</a:t>
            </a:r>
            <a:r>
              <a:rPr lang="en-US" altLang="it-IT" sz="2000" baseline="-25000"/>
              <a:t>sat</a:t>
            </a:r>
          </a:p>
        </p:txBody>
      </p:sp>
      <p:sp>
        <p:nvSpPr>
          <p:cNvPr id="51205" name="Rettangolo 9"/>
          <p:cNvSpPr>
            <a:spLocks noChangeArrowheads="1"/>
          </p:cNvSpPr>
          <p:nvPr/>
        </p:nvSpPr>
        <p:spPr bwMode="auto">
          <a:xfrm>
            <a:off x="1822450" y="4211638"/>
            <a:ext cx="313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ts val="600"/>
              </a:spcAft>
              <a:buFontTx/>
              <a:buNone/>
            </a:pPr>
            <a:r>
              <a:rPr lang="en-US" altLang="it-IT">
                <a:solidFill>
                  <a:srgbClr val="800000"/>
                </a:solidFill>
              </a:rPr>
              <a:t>CLOSED-FORM SOLUTION</a:t>
            </a:r>
          </a:p>
        </p:txBody>
      </p:sp>
      <p:graphicFrame>
        <p:nvGraphicFramePr>
          <p:cNvPr id="51206" name="Oggetto 10"/>
          <p:cNvGraphicFramePr>
            <a:graphicFrameLocks noChangeAspect="1"/>
          </p:cNvGraphicFramePr>
          <p:nvPr/>
        </p:nvGraphicFramePr>
        <p:xfrm>
          <a:off x="1989138" y="4570413"/>
          <a:ext cx="2879725" cy="1196975"/>
        </p:xfrm>
        <a:graphic>
          <a:graphicData uri="http://schemas.openxmlformats.org/presentationml/2006/ole">
            <mc:AlternateContent xmlns:mc="http://schemas.openxmlformats.org/markup-compatibility/2006">
              <mc:Choice xmlns:v="urn:schemas-microsoft-com:vml" Requires="v">
                <p:oleObj spid="_x0000_s51267" name="Equation" r:id="rId6" imgW="0" imgH="0" progId="Equation.3">
                  <p:embed/>
                </p:oleObj>
              </mc:Choice>
              <mc:Fallback>
                <p:oleObj name="Equation" r:id="rId6" imgW="0" imgH="0" progId="Equation.3">
                  <p:embed/>
                  <p:pic>
                    <p:nvPicPr>
                      <p:cNvPr id="0" name="Oggetto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9138" y="4570413"/>
                        <a:ext cx="28797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207" name="Gruppo 1"/>
          <p:cNvGrpSpPr>
            <a:grpSpLocks/>
          </p:cNvGrpSpPr>
          <p:nvPr/>
        </p:nvGrpSpPr>
        <p:grpSpPr bwMode="auto">
          <a:xfrm>
            <a:off x="1000125" y="5683250"/>
            <a:ext cx="4229100" cy="2379663"/>
            <a:chOff x="1000125" y="6764338"/>
            <a:chExt cx="4229100" cy="2379662"/>
          </a:xfrm>
        </p:grpSpPr>
        <p:grpSp>
          <p:nvGrpSpPr>
            <p:cNvPr id="51208" name="Gruppo 8"/>
            <p:cNvGrpSpPr>
              <a:grpSpLocks/>
            </p:cNvGrpSpPr>
            <p:nvPr/>
          </p:nvGrpSpPr>
          <p:grpSpPr bwMode="auto">
            <a:xfrm>
              <a:off x="1000125" y="6764338"/>
              <a:ext cx="4229100" cy="2379662"/>
              <a:chOff x="999744" y="6764968"/>
              <a:chExt cx="4229482" cy="2379032"/>
            </a:xfrm>
          </p:grpSpPr>
          <p:pic>
            <p:nvPicPr>
              <p:cNvPr id="51210" name="Immagin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28774" y="6764968"/>
                <a:ext cx="3600452" cy="237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CasellaDiTesto 7"/>
              <p:cNvSpPr txBox="1">
                <a:spLocks noChangeArrowheads="1"/>
              </p:cNvSpPr>
              <p:nvPr/>
            </p:nvSpPr>
            <p:spPr bwMode="auto">
              <a:xfrm>
                <a:off x="999744" y="8512342"/>
                <a:ext cx="989102" cy="39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spcAft>
                    <a:spcPts val="600"/>
                  </a:spcAft>
                  <a:buFontTx/>
                  <a:buNone/>
                </a:pPr>
                <a:r>
                  <a:rPr lang="it-IT" altLang="it-IT" sz="2000"/>
                  <a:t>N</a:t>
                </a:r>
                <a:r>
                  <a:rPr lang="it-IT" altLang="it-IT" sz="2000" baseline="-25000"/>
                  <a:t>0</a:t>
                </a:r>
                <a:r>
                  <a:rPr lang="it-IT" altLang="it-IT" sz="2000"/>
                  <a:t>≠0</a:t>
                </a:r>
                <a:endParaRPr lang="it-IT" altLang="it-IT" sz="2000" baseline="-25000"/>
              </a:p>
            </p:txBody>
          </p:sp>
        </p:grpSp>
        <p:sp>
          <p:nvSpPr>
            <p:cNvPr id="51209" name="CasellaDiTesto 7"/>
            <p:cNvSpPr txBox="1">
              <a:spLocks noChangeArrowheads="1"/>
            </p:cNvSpPr>
            <p:nvPr/>
          </p:nvSpPr>
          <p:spPr bwMode="auto">
            <a:xfrm>
              <a:off x="1360488" y="7056438"/>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spcAft>
                  <a:spcPts val="600"/>
                </a:spcAft>
                <a:buFontTx/>
                <a:buNone/>
              </a:pPr>
              <a:r>
                <a:rPr lang="it-IT" altLang="it-IT" sz="2000"/>
                <a:t>N</a:t>
              </a:r>
              <a:r>
                <a:rPr lang="it-IT" altLang="it-IT" sz="2000" baseline="-25000"/>
                <a:t>sat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106363" y="1914525"/>
            <a:ext cx="6480175"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t>“</a:t>
            </a:r>
            <a:r>
              <a:rPr lang="en-US" altLang="ja-JP" sz="2800" i="1">
                <a:solidFill>
                  <a:srgbClr val="006600"/>
                </a:solidFill>
              </a:rPr>
              <a:t>First principle Models</a:t>
            </a:r>
            <a:r>
              <a:rPr lang="it-IT" altLang="it-IT" sz="2800"/>
              <a:t>”</a:t>
            </a:r>
            <a:endParaRPr lang="it-IT" altLang="ja-JP" sz="2800"/>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t> Models involving </a:t>
            </a:r>
            <a:r>
              <a:rPr lang="it-IT" altLang="ja-JP" sz="2600">
                <a:solidFill>
                  <a:srgbClr val="006600"/>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Dynamic models</a:t>
            </a:r>
          </a:p>
          <a:p>
            <a:pPr lvl="2">
              <a:spcBef>
                <a:spcPct val="0"/>
              </a:spcBef>
              <a:spcAft>
                <a:spcPts val="600"/>
              </a:spcAft>
            </a:pPr>
            <a:r>
              <a:rPr lang="it-IT" altLang="it-IT" sz="2600">
                <a:solidFill>
                  <a:srgbClr val="7F7F7F"/>
                </a:solidFill>
              </a:rPr>
              <a:t>dynamic models with “</a:t>
            </a:r>
            <a:r>
              <a:rPr lang="it-IT" altLang="ja-JP" sz="2600">
                <a:solidFill>
                  <a:srgbClr val="7F7F7F"/>
                </a:solidFill>
              </a:rPr>
              <a:t>input-output rappresentation</a:t>
            </a:r>
            <a:r>
              <a:rPr lang="it-IT" altLang="it-IT" sz="2600">
                <a:solidFill>
                  <a:srgbClr val="7F7F7F"/>
                </a:solidFill>
              </a:rPr>
              <a:t>”</a:t>
            </a:r>
            <a:endParaRPr lang="it-IT" altLang="ja-JP" sz="2600">
              <a:solidFill>
                <a:srgbClr val="7F7F7F"/>
              </a:solidFill>
            </a:endParaRPr>
          </a:p>
          <a:p>
            <a:pPr lvl="2">
              <a:spcBef>
                <a:spcPct val="0"/>
              </a:spcBef>
              <a:spcAft>
                <a:spcPts val="600"/>
              </a:spcAft>
            </a:pPr>
            <a:r>
              <a:rPr lang="it-IT" altLang="ja-JP" sz="2600">
                <a:solidFill>
                  <a:srgbClr val="7F7F7F"/>
                </a:solidFill>
              </a:rPr>
              <a:t>state-space </a:t>
            </a:r>
            <a:r>
              <a:rPr lang="it-IT" altLang="it-IT" sz="2600">
                <a:solidFill>
                  <a:srgbClr val="7F7F7F"/>
                </a:solidFill>
              </a:rPr>
              <a:t>dynamic models</a:t>
            </a:r>
            <a:endParaRPr lang="it-IT" altLang="ja-JP" sz="2600">
              <a:solidFill>
                <a:srgbClr val="7F7F7F"/>
              </a:solidFill>
            </a:endParaRPr>
          </a:p>
          <a:p>
            <a:pPr lvl="2">
              <a:spcBef>
                <a:spcPct val="0"/>
              </a:spcBef>
              <a:spcAft>
                <a:spcPts val="600"/>
              </a:spcAft>
            </a:pPr>
            <a:r>
              <a:rPr lang="it-IT" altLang="it-IT" sz="2600">
                <a:solidFill>
                  <a:srgbClr val="7F7F7F"/>
                </a:solidFill>
              </a:rPr>
              <a:t>black box dynamic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5325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B48D04F4-1E88-47A5-B8B1-234F96EE25E5}"/>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53252"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AE09434B-6111-4CB9-A9AD-3AFD0B9AD570}"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19</a:t>
            </a:fld>
            <a:endParaRPr lang="en-GB" altLang="it-IT" sz="1400">
              <a:latin typeface="Times New Roman" panose="02020603050405020304" pitchFamily="18" charset="0"/>
            </a:endParaRPr>
          </a:p>
        </p:txBody>
      </p:sp>
      <p:sp>
        <p:nvSpPr>
          <p:cNvPr id="53253"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53254"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341313" y="1331913"/>
            <a:ext cx="63277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it-IT" altLang="it-IT">
                <a:solidFill>
                  <a:srgbClr val="006600"/>
                </a:solidFill>
                <a:latin typeface="Times New Roman" panose="02020603050405020304" pitchFamily="18" charset="0"/>
              </a:rPr>
              <a:t>Models </a:t>
            </a:r>
            <a:r>
              <a:rPr lang="it-IT" altLang="it-IT">
                <a:latin typeface="Times New Roman" panose="02020603050405020304" pitchFamily="18" charset="0"/>
              </a:rPr>
              <a:t>are used not only in the </a:t>
            </a:r>
            <a:r>
              <a:rPr lang="it-IT" altLang="it-IT">
                <a:solidFill>
                  <a:srgbClr val="006600"/>
                </a:solidFill>
                <a:latin typeface="Times New Roman" panose="02020603050405020304" pitchFamily="18" charset="0"/>
              </a:rPr>
              <a:t>natural sciences </a:t>
            </a:r>
            <a:r>
              <a:rPr lang="it-IT" altLang="it-IT">
                <a:latin typeface="Times New Roman" panose="02020603050405020304" pitchFamily="18" charset="0"/>
              </a:rPr>
              <a:t>(such as physics, biology, earth science, meteorology) and </a:t>
            </a:r>
            <a:r>
              <a:rPr lang="it-IT" altLang="it-IT">
                <a:solidFill>
                  <a:srgbClr val="006600"/>
                </a:solidFill>
                <a:latin typeface="Times New Roman" panose="02020603050405020304" pitchFamily="18" charset="0"/>
              </a:rPr>
              <a:t>engineering/architecture disciplines</a:t>
            </a:r>
            <a:r>
              <a:rPr lang="it-IT" altLang="it-IT">
                <a:latin typeface="Times New Roman" panose="02020603050405020304" pitchFamily="18" charset="0"/>
              </a:rPr>
              <a:t>, but also in the </a:t>
            </a:r>
            <a:r>
              <a:rPr lang="it-IT" altLang="it-IT">
                <a:solidFill>
                  <a:srgbClr val="006600"/>
                </a:solidFill>
                <a:latin typeface="Times New Roman" panose="02020603050405020304" pitchFamily="18" charset="0"/>
              </a:rPr>
              <a:t>social sciences </a:t>
            </a:r>
            <a:r>
              <a:rPr lang="it-IT" altLang="it-IT">
                <a:latin typeface="Times New Roman" panose="02020603050405020304" pitchFamily="18" charset="0"/>
              </a:rPr>
              <a:t>(such</a:t>
            </a:r>
            <a:r>
              <a:rPr lang="it-IT" altLang="it-IT" b="1">
                <a:latin typeface="Times New Roman" panose="02020603050405020304" pitchFamily="18" charset="0"/>
              </a:rPr>
              <a:t> </a:t>
            </a:r>
            <a:r>
              <a:rPr lang="it-IT" altLang="it-IT">
                <a:latin typeface="Times New Roman" panose="02020603050405020304" pitchFamily="18" charset="0"/>
              </a:rPr>
              <a:t>as economics, psychology, sociology and political science) and in </a:t>
            </a:r>
            <a:r>
              <a:rPr lang="it-IT" altLang="it-IT">
                <a:solidFill>
                  <a:srgbClr val="006600"/>
                </a:solidFill>
                <a:latin typeface="Times New Roman" panose="02020603050405020304" pitchFamily="18" charset="0"/>
              </a:rPr>
              <a:t>public administration </a:t>
            </a:r>
            <a:r>
              <a:rPr lang="it-IT" altLang="it-IT">
                <a:latin typeface="Times New Roman" panose="02020603050405020304" pitchFamily="18" charset="0"/>
              </a:rPr>
              <a:t>activities.</a:t>
            </a:r>
          </a:p>
          <a:p>
            <a:pPr algn="just">
              <a:spcBef>
                <a:spcPct val="50000"/>
              </a:spcBef>
              <a:spcAft>
                <a:spcPts val="600"/>
              </a:spcAft>
              <a:buFont typeface="Times New Roman" panose="02020603050405020304" pitchFamily="18" charset="0"/>
              <a:buNone/>
            </a:pPr>
            <a:r>
              <a:rPr lang="it-IT" altLang="it-IT">
                <a:latin typeface="Times New Roman" panose="02020603050405020304" pitchFamily="18" charset="0"/>
              </a:rPr>
              <a:t>Here is a list:</a:t>
            </a:r>
          </a:p>
          <a:p>
            <a:pPr algn="just">
              <a:spcBef>
                <a:spcPct val="50000"/>
              </a:spcBef>
              <a:spcAft>
                <a:spcPts val="600"/>
              </a:spcAft>
              <a:buFont typeface="Times New Roman" panose="02020603050405020304" pitchFamily="18" charset="0"/>
              <a:buNone/>
            </a:pPr>
            <a:r>
              <a:rPr lang="it-IT" altLang="it-IT" b="1">
                <a:latin typeface="Symbol" panose="05050102010706020507" pitchFamily="18" charset="2"/>
              </a:rPr>
              <a:t>·</a:t>
            </a:r>
            <a:r>
              <a:rPr lang="it-IT" altLang="it-IT" b="1">
                <a:latin typeface="Times New Roman" panose="02020603050405020304" pitchFamily="18" charset="0"/>
              </a:rPr>
              <a:t>  </a:t>
            </a:r>
            <a:r>
              <a:rPr lang="it-IT" altLang="it-IT" b="1">
                <a:solidFill>
                  <a:srgbClr val="800000"/>
                </a:solidFill>
                <a:latin typeface="Times New Roman" panose="02020603050405020304" pitchFamily="18" charset="0"/>
              </a:rPr>
              <a:t>Physical Models</a:t>
            </a:r>
            <a:endParaRPr lang="it-IT" altLang="it-IT">
              <a:solidFill>
                <a:srgbClr val="800000"/>
              </a:solidFill>
              <a:latin typeface="Times New Roman" panose="02020603050405020304" pitchFamily="18" charset="0"/>
            </a:endParaRPr>
          </a:p>
          <a:p>
            <a:pPr algn="just">
              <a:spcBef>
                <a:spcPct val="50000"/>
              </a:spcBef>
              <a:spcAft>
                <a:spcPts val="600"/>
              </a:spcAft>
              <a:buFont typeface="Times New Roman" panose="02020603050405020304" pitchFamily="18" charset="0"/>
              <a:buNone/>
            </a:pPr>
            <a:r>
              <a:rPr lang="it-IT" altLang="it-IT">
                <a:latin typeface="Symbol" panose="05050102010706020507" pitchFamily="18" charset="2"/>
              </a:rPr>
              <a:t>·</a:t>
            </a:r>
            <a:r>
              <a:rPr lang="it-IT" altLang="it-IT">
                <a:latin typeface="Times New Roman" panose="02020603050405020304" pitchFamily="18" charset="0"/>
              </a:rPr>
              <a:t>  </a:t>
            </a:r>
            <a:r>
              <a:rPr lang="it-IT" altLang="it-IT" b="1">
                <a:solidFill>
                  <a:srgbClr val="800000"/>
                </a:solidFill>
                <a:latin typeface="Times New Roman" panose="02020603050405020304" pitchFamily="18" charset="0"/>
              </a:rPr>
              <a:t>Analogic Models</a:t>
            </a:r>
            <a:endParaRPr lang="it-IT" altLang="it-IT">
              <a:latin typeface="Times New Roman" panose="02020603050405020304" pitchFamily="18" charset="0"/>
            </a:endParaRPr>
          </a:p>
          <a:p>
            <a:pPr>
              <a:spcBef>
                <a:spcPct val="50000"/>
              </a:spcBef>
              <a:spcAft>
                <a:spcPts val="600"/>
              </a:spcAft>
              <a:buFont typeface="Times New Roman" panose="02020603050405020304" pitchFamily="18" charset="0"/>
              <a:buNone/>
            </a:pPr>
            <a:r>
              <a:rPr lang="it-IT" altLang="it-IT">
                <a:latin typeface="Symbol" panose="05050102010706020507" pitchFamily="18" charset="2"/>
              </a:rPr>
              <a:t>·</a:t>
            </a:r>
            <a:r>
              <a:rPr lang="it-IT" altLang="it-IT">
                <a:latin typeface="Times New Roman" panose="02020603050405020304" pitchFamily="18" charset="0"/>
              </a:rPr>
              <a:t>  </a:t>
            </a:r>
            <a:r>
              <a:rPr lang="it-IT" altLang="it-IT" b="1">
                <a:solidFill>
                  <a:srgbClr val="800000"/>
                </a:solidFill>
                <a:latin typeface="Times New Roman" panose="02020603050405020304" pitchFamily="18" charset="0"/>
              </a:rPr>
              <a:t>Provisional Theories</a:t>
            </a:r>
            <a:r>
              <a:rPr lang="it-IT" altLang="it-IT">
                <a:latin typeface="Times New Roman" panose="02020603050405020304" pitchFamily="18" charset="0"/>
              </a:rPr>
              <a:t> </a:t>
            </a:r>
            <a:br>
              <a:rPr lang="it-IT" altLang="it-IT">
                <a:latin typeface="Times New Roman" panose="02020603050405020304" pitchFamily="18" charset="0"/>
              </a:rPr>
            </a:br>
            <a:r>
              <a:rPr lang="it-IT" altLang="it-IT">
                <a:latin typeface="Times New Roman" panose="02020603050405020304" pitchFamily="18" charset="0"/>
              </a:rPr>
              <a:t>	(e.g., molecular and atomic models)</a:t>
            </a:r>
          </a:p>
          <a:p>
            <a:pPr>
              <a:spcBef>
                <a:spcPct val="50000"/>
              </a:spcBef>
              <a:spcAft>
                <a:spcPts val="600"/>
              </a:spcAft>
              <a:buFont typeface="Times New Roman" panose="02020603050405020304" pitchFamily="18" charset="0"/>
              <a:buNone/>
            </a:pPr>
            <a:r>
              <a:rPr lang="it-IT" altLang="it-IT">
                <a:latin typeface="Symbol" panose="05050102010706020507" pitchFamily="18" charset="2"/>
              </a:rPr>
              <a:t>·</a:t>
            </a:r>
            <a:r>
              <a:rPr lang="it-IT" altLang="it-IT">
                <a:latin typeface="Times New Roman" panose="02020603050405020304" pitchFamily="18" charset="0"/>
              </a:rPr>
              <a:t>  </a:t>
            </a:r>
            <a:r>
              <a:rPr lang="it-IT" altLang="it-IT" b="1">
                <a:solidFill>
                  <a:srgbClr val="800000"/>
                </a:solidFill>
                <a:latin typeface="Times New Roman" panose="02020603050405020304" pitchFamily="18" charset="0"/>
              </a:rPr>
              <a:t>Maps and Drawings</a:t>
            </a:r>
            <a:r>
              <a:rPr lang="it-IT" altLang="it-IT">
                <a:latin typeface="Times New Roman" panose="02020603050405020304" pitchFamily="18" charset="0"/>
              </a:rPr>
              <a:t> </a:t>
            </a:r>
            <a:br>
              <a:rPr lang="it-IT" altLang="it-IT">
                <a:latin typeface="Times New Roman" panose="02020603050405020304" pitchFamily="18" charset="0"/>
              </a:rPr>
            </a:br>
            <a:r>
              <a:rPr lang="it-IT" altLang="it-IT">
                <a:latin typeface="Times New Roman" panose="02020603050405020304" pitchFamily="18" charset="0"/>
              </a:rPr>
              <a:t>	(e.g., PI&amp;D, geographycal maps, etc.)</a:t>
            </a:r>
            <a:endParaRPr lang="it-IT" altLang="it-IT" b="1">
              <a:latin typeface="Times New Roman" panose="02020603050405020304" pitchFamily="18" charset="0"/>
            </a:endParaRPr>
          </a:p>
          <a:p>
            <a:pPr algn="just">
              <a:spcBef>
                <a:spcPct val="50000"/>
              </a:spcBef>
              <a:spcAft>
                <a:spcPts val="600"/>
              </a:spcAft>
              <a:buFont typeface="Times New Roman" panose="02020603050405020304" pitchFamily="18" charset="0"/>
              <a:buNone/>
            </a:pPr>
            <a:r>
              <a:rPr lang="it-IT" altLang="it-IT">
                <a:latin typeface="Symbol" panose="05050102010706020507" pitchFamily="18" charset="2"/>
              </a:rPr>
              <a:t>·</a:t>
            </a:r>
            <a:r>
              <a:rPr lang="it-IT" altLang="it-IT">
                <a:latin typeface="Times New Roman" panose="02020603050405020304" pitchFamily="18" charset="0"/>
              </a:rPr>
              <a:t>  </a:t>
            </a:r>
            <a:r>
              <a:rPr lang="it-IT" altLang="it-IT" b="1">
                <a:solidFill>
                  <a:srgbClr val="800000"/>
                </a:solidFill>
                <a:latin typeface="Times New Roman" panose="02020603050405020304" pitchFamily="18" charset="0"/>
              </a:rPr>
              <a:t>Mathematical and symbolic models</a:t>
            </a:r>
            <a:endParaRPr lang="en-GB" altLang="it-IT" b="1">
              <a:solidFill>
                <a:srgbClr val="800000"/>
              </a:solidFill>
              <a:latin typeface="Times New Roman" panose="02020603050405020304" pitchFamily="18" charset="0"/>
            </a:endParaRPr>
          </a:p>
        </p:txBody>
      </p:sp>
      <p:sp>
        <p:nvSpPr>
          <p:cNvPr id="18434" name="Segnaposto numero diapositiva 5"/>
          <p:cNvSpPr>
            <a:spLocks noGrp="1"/>
          </p:cNvSpPr>
          <p:nvPr>
            <p:ph type="sldNum" sz="quarter" idx="12"/>
          </p:nvPr>
        </p:nvSpPr>
        <p:spPr bwMode="auto">
          <a:xfrm>
            <a:off x="4914900" y="8616950"/>
            <a:ext cx="16002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C1764FD-4E54-41BF-8A90-5BE41738CFDC}"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a:t>
            </a:fld>
            <a:endParaRPr lang="en-GB" altLang="it-IT" sz="1400">
              <a:latin typeface="Times New Roman" panose="02020603050405020304" pitchFamily="18" charset="0"/>
            </a:endParaRPr>
          </a:p>
        </p:txBody>
      </p:sp>
      <p:sp>
        <p:nvSpPr>
          <p:cNvPr id="12292" name="Rectangle 2">
            <a:extLst>
              <a:ext uri="{FF2B5EF4-FFF2-40B4-BE49-F238E27FC236}">
                <a16:creationId xmlns:a16="http://schemas.microsoft.com/office/drawing/2014/main" id="{1725702C-CBFA-4700-94C1-FDF452E045B3}"/>
              </a:ext>
            </a:extLst>
          </p:cNvPr>
          <p:cNvSpPr>
            <a:spLocks noGrp="1" noChangeArrowheads="1"/>
          </p:cNvSpPr>
          <p:nvPr>
            <p:ph type="title"/>
          </p:nvPr>
        </p:nvSpPr>
        <p:spPr>
          <a:xfrm>
            <a:off x="457200" y="280988"/>
            <a:ext cx="5829300" cy="1055687"/>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a:t>TYPES OF MODELS</a:t>
            </a:r>
          </a:p>
        </p:txBody>
      </p:sp>
      <p:sp>
        <p:nvSpPr>
          <p:cNvPr id="18436" name="CasellaDiTesto 6"/>
          <p:cNvSpPr txBox="1">
            <a:spLocks noChangeArrowheads="1"/>
          </p:cNvSpPr>
          <p:nvPr/>
        </p:nvSpPr>
        <p:spPr bwMode="auto">
          <a:xfrm>
            <a:off x="188913" y="8102600"/>
            <a:ext cx="6456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5FD2243-7627-4FD5-B70B-955ABF9225B9}"/>
              </a:ext>
            </a:extLst>
          </p:cNvPr>
          <p:cNvSpPr>
            <a:spLocks noGrp="1" noChangeArrowheads="1"/>
          </p:cNvSpPr>
          <p:nvPr>
            <p:ph type="title"/>
          </p:nvPr>
        </p:nvSpPr>
        <p:spPr>
          <a:xfrm>
            <a:off x="476250" y="581025"/>
            <a:ext cx="5829300" cy="584200"/>
          </a:xfrm>
        </p:spPr>
        <p:txBody>
          <a:bodyPr>
            <a:spAutoFit/>
          </a:bodyPr>
          <a:lstStyle/>
          <a:p>
            <a:pPr eaLnBrk="1" hangingPunct="1">
              <a:defRPr/>
            </a:pPr>
            <a:r>
              <a:rPr lang="it-IT" sz="3200" dirty="0" err="1">
                <a:solidFill>
                  <a:schemeClr val="tx1"/>
                </a:solidFill>
              </a:rPr>
              <a:t>TRANSPORT</a:t>
            </a:r>
            <a:r>
              <a:rPr lang="it-IT" sz="3200" dirty="0">
                <a:solidFill>
                  <a:schemeClr val="tx1"/>
                </a:solidFill>
              </a:rPr>
              <a:t> </a:t>
            </a:r>
            <a:r>
              <a:rPr lang="it-IT" sz="3200" dirty="0" err="1">
                <a:solidFill>
                  <a:schemeClr val="tx1"/>
                </a:solidFill>
              </a:rPr>
              <a:t>PHENOMENA</a:t>
            </a:r>
            <a:endParaRPr lang="it-IT" sz="2400" dirty="0">
              <a:solidFill>
                <a:schemeClr val="tx1"/>
              </a:solidFill>
            </a:endParaRPr>
          </a:p>
        </p:txBody>
      </p:sp>
      <p:sp>
        <p:nvSpPr>
          <p:cNvPr id="55298" name="Text Box 4"/>
          <p:cNvSpPr txBox="1">
            <a:spLocks noChangeArrowheads="1"/>
          </p:cNvSpPr>
          <p:nvPr/>
        </p:nvSpPr>
        <p:spPr bwMode="auto">
          <a:xfrm>
            <a:off x="476250" y="4200525"/>
            <a:ext cx="54737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2800" b="1">
                <a:solidFill>
                  <a:srgbClr val="C00000"/>
                </a:solidFill>
                <a:latin typeface="Times New Roman" panose="02020603050405020304" pitchFamily="18" charset="0"/>
              </a:rPr>
              <a:t>Examples:</a:t>
            </a:r>
          </a:p>
          <a:p>
            <a:pPr algn="just">
              <a:spcBef>
                <a:spcPct val="50000"/>
              </a:spcBef>
              <a:spcAft>
                <a:spcPts val="500"/>
              </a:spcAft>
            </a:pPr>
            <a:r>
              <a:rPr lang="it-IT" altLang="it-IT" sz="2800">
                <a:solidFill>
                  <a:srgbClr val="000066"/>
                </a:solidFill>
                <a:latin typeface="Times New Roman" panose="02020603050405020304" pitchFamily="18" charset="0"/>
              </a:rPr>
              <a:t>Newton law of viscosity</a:t>
            </a:r>
          </a:p>
          <a:p>
            <a:pPr algn="just">
              <a:spcBef>
                <a:spcPct val="50000"/>
              </a:spcBef>
              <a:spcAft>
                <a:spcPts val="500"/>
              </a:spcAft>
            </a:pPr>
            <a:r>
              <a:rPr lang="it-IT" altLang="it-IT" sz="2800">
                <a:solidFill>
                  <a:srgbClr val="000066"/>
                </a:solidFill>
                <a:latin typeface="Times New Roman" panose="02020603050405020304" pitchFamily="18" charset="0"/>
              </a:rPr>
              <a:t>Fourier law of heat conduction</a:t>
            </a:r>
          </a:p>
          <a:p>
            <a:pPr algn="just">
              <a:spcBef>
                <a:spcPct val="50000"/>
              </a:spcBef>
              <a:spcAft>
                <a:spcPts val="500"/>
              </a:spcAft>
            </a:pPr>
            <a:r>
              <a:rPr lang="it-IT" altLang="it-IT" sz="2800">
                <a:solidFill>
                  <a:srgbClr val="000066"/>
                </a:solidFill>
                <a:latin typeface="Times New Roman" panose="02020603050405020304" pitchFamily="18" charset="0"/>
              </a:rPr>
              <a:t>1st Fick law of diffusion</a:t>
            </a:r>
          </a:p>
        </p:txBody>
      </p:sp>
      <p:sp>
        <p:nvSpPr>
          <p:cNvPr id="5529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C4FC0058-24B0-4CD2-AA30-D3D1061D2DC5}"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20</a:t>
            </a:fld>
            <a:endParaRPr lang="en-GB" altLang="it-IT" sz="1400">
              <a:latin typeface="Times New Roman" panose="02020603050405020304" pitchFamily="18" charset="0"/>
            </a:endParaRPr>
          </a:p>
        </p:txBody>
      </p:sp>
      <p:sp>
        <p:nvSpPr>
          <p:cNvPr id="55300" name="CasellaDiTesto 1"/>
          <p:cNvSpPr txBox="1">
            <a:spLocks noChangeArrowheads="1"/>
          </p:cNvSpPr>
          <p:nvPr/>
        </p:nvSpPr>
        <p:spPr bwMode="auto">
          <a:xfrm>
            <a:off x="1628775" y="2170113"/>
            <a:ext cx="360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sz="2800" b="1">
                <a:solidFill>
                  <a:srgbClr val="C00000"/>
                </a:solidFill>
              </a:rPr>
              <a:t>General Law</a:t>
            </a:r>
          </a:p>
        </p:txBody>
      </p:sp>
      <p:sp>
        <p:nvSpPr>
          <p:cNvPr id="55301" name="CasellaDiTesto 1"/>
          <p:cNvSpPr txBox="1">
            <a:spLocks noChangeArrowheads="1"/>
          </p:cNvSpPr>
          <p:nvPr/>
        </p:nvSpPr>
        <p:spPr bwMode="auto">
          <a:xfrm>
            <a:off x="104775" y="2771775"/>
            <a:ext cx="666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it-IT">
                <a:cs typeface="Times New Roman" panose="02020603050405020304" pitchFamily="18" charset="0"/>
              </a:rPr>
              <a:t>(flux) = (transfer coefficient)・(spacial gradient)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D96C7CE-C525-4D47-84F9-57BB823DFE40}"/>
              </a:ext>
            </a:extLst>
          </p:cNvPr>
          <p:cNvSpPr>
            <a:spLocks noGrp="1" noChangeArrowheads="1"/>
          </p:cNvSpPr>
          <p:nvPr>
            <p:ph type="title"/>
          </p:nvPr>
        </p:nvSpPr>
        <p:spPr>
          <a:xfrm>
            <a:off x="514350" y="611188"/>
            <a:ext cx="5829300" cy="954087"/>
          </a:xfrm>
        </p:spPr>
        <p:txBody>
          <a:bodyPr>
            <a:spAutoFit/>
          </a:bodyPr>
          <a:lstStyle/>
          <a:p>
            <a:pPr eaLnBrk="1" hangingPunct="1">
              <a:defRPr/>
            </a:pPr>
            <a:r>
              <a:rPr lang="en-US" dirty="0">
                <a:solidFill>
                  <a:schemeClr val="tx1"/>
                </a:solidFill>
              </a:rPr>
              <a:t>TRANSPORT </a:t>
            </a:r>
            <a:br>
              <a:rPr lang="en-US" dirty="0">
                <a:solidFill>
                  <a:schemeClr val="tx1"/>
                </a:solidFill>
              </a:rPr>
            </a:br>
            <a:r>
              <a:rPr lang="en-US" dirty="0">
                <a:solidFill>
                  <a:schemeClr val="tx1"/>
                </a:solidFill>
              </a:rPr>
              <a:t>AND KINETIC RATE EQUATIONS</a:t>
            </a:r>
            <a:endParaRPr lang="it-IT" sz="2000" dirty="0">
              <a:solidFill>
                <a:schemeClr val="tx1"/>
              </a:solidFill>
            </a:endParaRPr>
          </a:p>
        </p:txBody>
      </p:sp>
      <p:sp>
        <p:nvSpPr>
          <p:cNvPr id="5734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F1221BAA-6ACA-47AE-B642-8921B6EF385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21</a:t>
            </a:fld>
            <a:endParaRPr lang="en-GB" altLang="it-IT" sz="1400">
              <a:latin typeface="Times New Roman" panose="02020603050405020304" pitchFamily="18" charset="0"/>
            </a:endParaRPr>
          </a:p>
        </p:txBody>
      </p:sp>
      <p:sp>
        <p:nvSpPr>
          <p:cNvPr id="57347" name="Rettangolo 1"/>
          <p:cNvSpPr>
            <a:spLocks noChangeArrowheads="1"/>
          </p:cNvSpPr>
          <p:nvPr/>
        </p:nvSpPr>
        <p:spPr bwMode="auto">
          <a:xfrm>
            <a:off x="333375" y="2220913"/>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en-US" altLang="it-IT" sz="2800" b="1">
                <a:solidFill>
                  <a:srgbClr val="800000"/>
                </a:solidFill>
                <a:latin typeface="Calibri" panose="020F0502020204030204" pitchFamily="34" charset="0"/>
              </a:rPr>
              <a:t>Momentum, Heat and Mass transfers</a:t>
            </a:r>
            <a:endParaRPr lang="it-IT" altLang="it-IT" sz="2800">
              <a:solidFill>
                <a:srgbClr val="800000"/>
              </a:solidFill>
            </a:endParaRPr>
          </a:p>
        </p:txBody>
      </p:sp>
      <p:graphicFrame>
        <p:nvGraphicFramePr>
          <p:cNvPr id="38971" name="Group 59">
            <a:extLst>
              <a:ext uri="{FF2B5EF4-FFF2-40B4-BE49-F238E27FC236}">
                <a16:creationId xmlns:a16="http://schemas.microsoft.com/office/drawing/2014/main" id="{4125E1F3-6607-4126-B127-4AAFEFC5246E}"/>
              </a:ext>
            </a:extLst>
          </p:cNvPr>
          <p:cNvGraphicFramePr>
            <a:graphicFrameLocks noGrp="1"/>
          </p:cNvGraphicFramePr>
          <p:nvPr/>
        </p:nvGraphicFramePr>
        <p:xfrm>
          <a:off x="188913" y="3376613"/>
          <a:ext cx="6408737" cy="4692652"/>
        </p:xfrm>
        <a:graphic>
          <a:graphicData uri="http://schemas.openxmlformats.org/drawingml/2006/table">
            <a:tbl>
              <a:tblPr/>
              <a:tblGrid>
                <a:gridCol w="1439862">
                  <a:extLst>
                    <a:ext uri="{9D8B030D-6E8A-4147-A177-3AD203B41FA5}">
                      <a16:colId xmlns:a16="http://schemas.microsoft.com/office/drawing/2014/main" val="20000"/>
                    </a:ext>
                  </a:extLst>
                </a:gridCol>
                <a:gridCol w="1865313">
                  <a:extLst>
                    <a:ext uri="{9D8B030D-6E8A-4147-A177-3AD203B41FA5}">
                      <a16:colId xmlns:a16="http://schemas.microsoft.com/office/drawing/2014/main" val="20001"/>
                    </a:ext>
                  </a:extLst>
                </a:gridCol>
                <a:gridCol w="1514475">
                  <a:extLst>
                    <a:ext uri="{9D8B030D-6E8A-4147-A177-3AD203B41FA5}">
                      <a16:colId xmlns:a16="http://schemas.microsoft.com/office/drawing/2014/main" val="20002"/>
                    </a:ext>
                  </a:extLst>
                </a:gridCol>
                <a:gridCol w="1589087">
                  <a:extLst>
                    <a:ext uri="{9D8B030D-6E8A-4147-A177-3AD203B41FA5}">
                      <a16:colId xmlns:a16="http://schemas.microsoft.com/office/drawing/2014/main" val="20003"/>
                    </a:ext>
                  </a:extLst>
                </a:gridCol>
              </a:tblGrid>
              <a:tr h="422267">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altLang="it-IT" sz="19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1" i="0" u="none" strike="noStrike" cap="none" normalizeH="0" baseline="0" dirty="0">
                          <a:ln>
                            <a:noFill/>
                          </a:ln>
                          <a:solidFill>
                            <a:srgbClr val="006600"/>
                          </a:solidFill>
                          <a:effectLst/>
                          <a:latin typeface="Calibri" charset="0"/>
                          <a:ea typeface="ＭＳ Ｐゴシック" charset="-128"/>
                        </a:rPr>
                        <a:t>Heat</a:t>
                      </a:r>
                      <a:endParaRPr kumimoji="0" lang="en-US" altLang="it-IT" sz="1300" b="0" i="0" u="none" strike="noStrike" cap="none" normalizeH="0" baseline="0" dirty="0">
                        <a:ln>
                          <a:noFill/>
                        </a:ln>
                        <a:solidFill>
                          <a:srgbClr val="006600"/>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1" i="0" u="none" strike="noStrike" cap="none" normalizeH="0" baseline="0">
                          <a:ln>
                            <a:noFill/>
                          </a:ln>
                          <a:solidFill>
                            <a:srgbClr val="006600"/>
                          </a:solidFill>
                          <a:effectLst/>
                          <a:latin typeface="Calibri" charset="0"/>
                          <a:ea typeface="ＭＳ Ｐゴシック" charset="-128"/>
                        </a:rPr>
                        <a:t>Mass</a:t>
                      </a:r>
                      <a:endParaRPr kumimoji="0" lang="en-US" altLang="it-IT" sz="1300" b="0" i="0" u="none" strike="noStrike" cap="none" normalizeH="0" baseline="0">
                        <a:ln>
                          <a:noFill/>
                        </a:ln>
                        <a:solidFill>
                          <a:srgbClr val="006600"/>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1" i="0" u="none" strike="noStrike" cap="none" normalizeH="0" baseline="0">
                          <a:ln>
                            <a:noFill/>
                          </a:ln>
                          <a:solidFill>
                            <a:srgbClr val="006600"/>
                          </a:solidFill>
                          <a:effectLst/>
                          <a:latin typeface="Calibri" charset="0"/>
                          <a:ea typeface="ＭＳ Ｐゴシック" charset="-128"/>
                        </a:rPr>
                        <a:t>Momentum</a:t>
                      </a:r>
                      <a:endParaRPr kumimoji="0" lang="en-US" altLang="it-IT" sz="1300" b="0" i="0" u="none" strike="noStrike" cap="none" normalizeH="0" baseline="0">
                        <a:ln>
                          <a:noFill/>
                        </a:ln>
                        <a:solidFill>
                          <a:srgbClr val="006600"/>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267">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Flux</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q</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n</a:t>
                      </a:r>
                      <a:r>
                        <a:rPr kumimoji="0" lang="en-US" altLang="it-IT" sz="1900" b="0" i="0" u="none" strike="noStrike" cap="none" normalizeH="0" baseline="-25000">
                          <a:ln>
                            <a:noFill/>
                          </a:ln>
                          <a:solidFill>
                            <a:schemeClr val="tx1"/>
                          </a:solidFill>
                          <a:effectLst/>
                          <a:latin typeface="Calibri" charset="0"/>
                          <a:ea typeface="ＭＳ Ｐゴシック" charset="-128"/>
                        </a:rPr>
                        <a:t>A</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τ</a:t>
                      </a:r>
                      <a:r>
                        <a:rPr kumimoji="0" lang="en-US" altLang="it-IT" sz="1900" b="0" i="0" u="none" strike="noStrike" cap="none" normalizeH="0" baseline="-25000">
                          <a:ln>
                            <a:noFill/>
                          </a:ln>
                          <a:solidFill>
                            <a:schemeClr val="tx1"/>
                          </a:solidFill>
                          <a:effectLst/>
                          <a:latin typeface="Calibri" charset="0"/>
                          <a:ea typeface="ＭＳ Ｐゴシック" charset="-128"/>
                        </a:rPr>
                        <a:t>xy</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67">
                <a:tc gridSpan="4">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it-IT" sz="1900" b="1" i="0" u="none" strike="noStrike" cap="none" normalizeH="0" baseline="0">
                          <a:ln>
                            <a:noFill/>
                          </a:ln>
                          <a:solidFill>
                            <a:srgbClr val="800000"/>
                          </a:solidFill>
                          <a:effectLst/>
                          <a:latin typeface="Calibri" charset="0"/>
                          <a:ea typeface="ＭＳ Ｐゴシック" charset="-128"/>
                        </a:rPr>
                        <a:t>Diffusion transfer (microscopic scale)</a:t>
                      </a:r>
                      <a:endParaRPr kumimoji="0" lang="en-US" altLang="it-IT" sz="1300" b="0" i="0" u="none" strike="noStrike" cap="none" normalizeH="0" baseline="0">
                        <a:ln>
                          <a:noFill/>
                        </a:ln>
                        <a:solidFill>
                          <a:srgbClr val="800000"/>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2"/>
                  </a:ext>
                </a:extLst>
              </a:tr>
              <a:tr h="422267">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Law</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Fourier’s law</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1</a:t>
                      </a:r>
                      <a:r>
                        <a:rPr kumimoji="0" lang="en-US" altLang="it-IT" sz="1900" b="0" i="0" u="none" strike="noStrike" cap="none" normalizeH="0" baseline="30000">
                          <a:ln>
                            <a:noFill/>
                          </a:ln>
                          <a:solidFill>
                            <a:schemeClr val="tx1"/>
                          </a:solidFill>
                          <a:effectLst/>
                          <a:latin typeface="Calibri" charset="0"/>
                          <a:ea typeface="ＭＳ Ｐゴシック" charset="-128"/>
                        </a:rPr>
                        <a:t>st</a:t>
                      </a:r>
                      <a:r>
                        <a:rPr kumimoji="0" lang="en-US" altLang="it-IT" sz="1900" b="0" i="0" u="none" strike="noStrike" cap="none" normalizeH="0" baseline="0">
                          <a:ln>
                            <a:noFill/>
                          </a:ln>
                          <a:solidFill>
                            <a:schemeClr val="tx1"/>
                          </a:solidFill>
                          <a:effectLst/>
                          <a:latin typeface="Calibri" charset="0"/>
                          <a:ea typeface="ＭＳ Ｐゴシック" charset="-128"/>
                        </a:rPr>
                        <a:t> Fick’s law</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Newton’s law</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39">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Driving force</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(gradient)</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dT/dx</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dC</a:t>
                      </a:r>
                      <a:r>
                        <a:rPr kumimoji="0" lang="en-US" altLang="it-IT" sz="1900" b="0" i="0" u="none" strike="noStrike" cap="none" normalizeH="0" baseline="-25000">
                          <a:ln>
                            <a:noFill/>
                          </a:ln>
                          <a:solidFill>
                            <a:schemeClr val="tx1"/>
                          </a:solidFill>
                          <a:effectLst/>
                          <a:latin typeface="Calibri" charset="0"/>
                          <a:ea typeface="ＭＳ Ｐゴシック" charset="-128"/>
                        </a:rPr>
                        <a:t>A</a:t>
                      </a:r>
                      <a:r>
                        <a:rPr kumimoji="0" lang="en-US" altLang="it-IT" sz="1900" b="0" i="0" u="none" strike="noStrike" cap="none" normalizeH="0" baseline="0">
                          <a:ln>
                            <a:noFill/>
                          </a:ln>
                          <a:solidFill>
                            <a:schemeClr val="tx1"/>
                          </a:solidFill>
                          <a:effectLst/>
                          <a:latin typeface="Times New Roman" charset="0"/>
                          <a:ea typeface="ＭＳ Ｐゴシック" charset="-128"/>
                        </a:rPr>
                        <a:t>/dx</a:t>
                      </a:r>
                      <a:endParaRPr kumimoji="0" lang="en-US" altLang="it-IT" sz="13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dv</a:t>
                      </a:r>
                      <a:r>
                        <a:rPr kumimoji="0" lang="en-US" altLang="it-IT" sz="1900" b="0" i="0" u="none" strike="noStrike" cap="none" normalizeH="0" baseline="-25000">
                          <a:ln>
                            <a:noFill/>
                          </a:ln>
                          <a:solidFill>
                            <a:schemeClr val="tx1"/>
                          </a:solidFill>
                          <a:effectLst/>
                          <a:latin typeface="Calibri" charset="0"/>
                          <a:ea typeface="ＭＳ Ｐゴシック" charset="-128"/>
                        </a:rPr>
                        <a:t>y</a:t>
                      </a:r>
                      <a:r>
                        <a:rPr kumimoji="0" lang="en-US" altLang="it-IT" sz="1900" b="0" i="0" u="none" strike="noStrike" cap="none" normalizeH="0" baseline="0">
                          <a:ln>
                            <a:noFill/>
                          </a:ln>
                          <a:solidFill>
                            <a:schemeClr val="tx1"/>
                          </a:solidFill>
                          <a:effectLst/>
                          <a:latin typeface="Calibri" charset="0"/>
                          <a:ea typeface="ＭＳ Ｐゴシック" charset="-128"/>
                        </a:rPr>
                        <a:t>/dx</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31975">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dirty="0">
                          <a:ln>
                            <a:noFill/>
                          </a:ln>
                          <a:solidFill>
                            <a:schemeClr val="tx1"/>
                          </a:solidFill>
                          <a:effectLst/>
                          <a:latin typeface="Calibri" charset="0"/>
                          <a:ea typeface="ＭＳ Ｐゴシック" charset="-128"/>
                        </a:rPr>
                        <a:t>Key parameter</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300" b="0" i="0" u="none" strike="noStrike" cap="none" normalizeH="0" baseline="0" dirty="0">
                          <a:ln>
                            <a:noFill/>
                          </a:ln>
                          <a:solidFill>
                            <a:schemeClr val="tx1"/>
                          </a:solidFill>
                          <a:effectLst/>
                          <a:latin typeface="Calibri" charset="0"/>
                          <a:ea typeface="ＭＳ Ｐゴシック" charset="-128"/>
                        </a:rPr>
                        <a:t>(</a:t>
                      </a:r>
                      <a:r>
                        <a:rPr kumimoji="0" lang="en-US" altLang="it-IT" sz="1900" b="0" i="0" u="none" strike="noStrike" cap="none" normalizeH="0" baseline="0" dirty="0">
                          <a:ln>
                            <a:noFill/>
                          </a:ln>
                          <a:solidFill>
                            <a:schemeClr val="tx1"/>
                          </a:solidFill>
                          <a:effectLst/>
                          <a:latin typeface="Calibri" charset="0"/>
                          <a:ea typeface="ＭＳ Ｐゴシック" charset="-128"/>
                        </a:rPr>
                        <a:t>transfer</a:t>
                      </a:r>
                      <a:r>
                        <a:rPr kumimoji="0" lang="en-US" altLang="it-IT" sz="1300" b="0" i="0" u="none" strike="noStrike" cap="none" normalizeH="0" baseline="0" dirty="0">
                          <a:ln>
                            <a:noFill/>
                          </a:ln>
                          <a:solidFill>
                            <a:schemeClr val="tx1"/>
                          </a:solidFill>
                          <a:effectLst/>
                          <a:latin typeface="Calibri" charset="0"/>
                          <a:ea typeface="ＭＳ Ｐゴシック" charset="-128"/>
                        </a:rPr>
                        <a:t> </a:t>
                      </a:r>
                      <a:r>
                        <a:rPr kumimoji="0" lang="en-US" altLang="it-IT" sz="1900" b="0" i="0" u="none" strike="noStrike" cap="none" normalizeH="0" baseline="0" dirty="0">
                          <a:ln>
                            <a:noFill/>
                          </a:ln>
                          <a:solidFill>
                            <a:schemeClr val="tx1"/>
                          </a:solidFill>
                          <a:effectLst/>
                          <a:latin typeface="Calibri" charset="0"/>
                          <a:ea typeface="ＭＳ Ｐゴシック" charset="-128"/>
                        </a:rPr>
                        <a:t>coefficient</a:t>
                      </a:r>
                      <a:r>
                        <a:rPr kumimoji="0" lang="en-US" altLang="it-IT" sz="1300" b="0" i="0" u="none" strike="noStrike" cap="none" normalizeH="0" baseline="0" dirty="0">
                          <a:ln>
                            <a:noFill/>
                          </a:ln>
                          <a:solidFill>
                            <a:schemeClr val="tx1"/>
                          </a:solidFill>
                          <a:effectLst/>
                          <a:latin typeface="Calibri" charset="0"/>
                          <a:ea typeface="ＭＳ Ｐゴシック" charset="-128"/>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k</a:t>
                      </a:r>
                      <a:r>
                        <a:rPr kumimoji="0" lang="en-US" altLang="it-IT" sz="1900" b="0" i="0" u="none" strike="noStrike" cap="none" normalizeH="0" baseline="-25000">
                          <a:ln>
                            <a:noFill/>
                          </a:ln>
                          <a:solidFill>
                            <a:schemeClr val="tx1"/>
                          </a:solidFill>
                          <a:effectLst/>
                          <a:latin typeface="Calibri" charset="0"/>
                          <a:ea typeface="ＭＳ Ｐゴシック" charset="-128"/>
                        </a:rPr>
                        <a:t>T </a:t>
                      </a:r>
                      <a:endParaRPr kumimoji="0" lang="en-US" altLang="it-IT" sz="1900" b="0" i="0" u="none" strike="noStrike" cap="none" normalizeH="0" baseline="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(Thermal conductivity)</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a:t>
                      </a:r>
                      <a:r>
                        <a:rPr kumimoji="0" lang="en-US" altLang="it-IT" sz="1900" b="0" i="0" u="none" strike="noStrike" cap="none" normalizeH="0" baseline="-25000">
                          <a:ln>
                            <a:noFill/>
                          </a:ln>
                          <a:solidFill>
                            <a:schemeClr val="tx1"/>
                          </a:solidFill>
                          <a:effectLst/>
                          <a:latin typeface="Calibri" charset="0"/>
                          <a:ea typeface="ＭＳ Ｐゴシック" charset="-128"/>
                        </a:rPr>
                        <a:t>AB</a:t>
                      </a:r>
                      <a:r>
                        <a:rPr kumimoji="0" lang="en-US" altLang="it-IT" sz="1900" b="0" i="0" u="none" strike="noStrike" cap="none" normalizeH="0" baseline="0">
                          <a:ln>
                            <a:noFill/>
                          </a:ln>
                          <a:solidFill>
                            <a:schemeClr val="tx1"/>
                          </a:solidFill>
                          <a:effectLst/>
                          <a:latin typeface="Calibri" charset="0"/>
                          <a:ea typeface="ＭＳ Ｐゴシック" charset="-128"/>
                        </a:rPr>
                        <a:t> </a:t>
                      </a:r>
                      <a:br>
                        <a:rPr kumimoji="0" lang="en-US" altLang="it-IT" sz="1900" b="0" i="0" u="none" strike="noStrike" cap="none" normalizeH="0" baseline="0">
                          <a:ln>
                            <a:noFill/>
                          </a:ln>
                          <a:solidFill>
                            <a:schemeClr val="tx1"/>
                          </a:solidFill>
                          <a:effectLst/>
                          <a:latin typeface="Calibri" charset="0"/>
                          <a:ea typeface="ＭＳ Ｐゴシック" charset="-128"/>
                        </a:rPr>
                      </a:br>
                      <a:r>
                        <a:rPr kumimoji="0" lang="en-US" altLang="it-IT" sz="1900" b="0" i="0" u="none" strike="noStrike" cap="none" normalizeH="0" baseline="0">
                          <a:ln>
                            <a:noFill/>
                          </a:ln>
                          <a:solidFill>
                            <a:schemeClr val="tx1"/>
                          </a:solidFill>
                          <a:effectLst/>
                          <a:latin typeface="Calibri" charset="0"/>
                          <a:ea typeface="ＭＳ Ｐゴシック" charset="-128"/>
                        </a:rPr>
                        <a:t>(Binary Diffusivity)</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µ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(Viscosity)</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67">
                <a:tc gridSpan="4">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it-IT" sz="1900" b="1" i="0" u="none" strike="noStrike" cap="none" normalizeH="0" baseline="0">
                          <a:ln>
                            <a:noFill/>
                          </a:ln>
                          <a:solidFill>
                            <a:srgbClr val="800000"/>
                          </a:solidFill>
                          <a:effectLst/>
                          <a:latin typeface="Calibri" charset="0"/>
                          <a:ea typeface="ＭＳ Ｐゴシック" charset="-128"/>
                        </a:rPr>
                        <a:t>Convection transfer (macroscopic scale)</a:t>
                      </a:r>
                      <a:endParaRPr kumimoji="0" lang="en-US" altLang="it-IT" sz="1300" b="0" i="0" u="none" strike="noStrike" cap="none" normalizeH="0" baseline="0">
                        <a:ln>
                          <a:noFill/>
                        </a:ln>
                        <a:solidFill>
                          <a:srgbClr val="800000"/>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6"/>
                  </a:ext>
                </a:extLst>
              </a:tr>
              <a:tr h="582603">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Driving force</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∆T</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a:ln>
                            <a:noFill/>
                          </a:ln>
                          <a:solidFill>
                            <a:schemeClr val="tx1"/>
                          </a:solidFill>
                          <a:effectLst/>
                          <a:latin typeface="Calibri" charset="0"/>
                          <a:ea typeface="ＭＳ Ｐゴシック" charset="-128"/>
                        </a:rPr>
                        <a:t>∆C</a:t>
                      </a:r>
                      <a:r>
                        <a:rPr kumimoji="0" lang="en-US" altLang="it-IT" sz="1900" b="0" i="0" u="none" strike="noStrike" cap="none" normalizeH="0" baseline="-25000">
                          <a:ln>
                            <a:noFill/>
                          </a:ln>
                          <a:solidFill>
                            <a:schemeClr val="tx1"/>
                          </a:solidFill>
                          <a:effectLst/>
                          <a:latin typeface="Calibri" charset="0"/>
                          <a:ea typeface="ＭＳ Ｐゴシック" charset="-128"/>
                        </a:rPr>
                        <a:t>A</a:t>
                      </a:r>
                      <a:endParaRPr kumimoji="0" lang="en-US" altLang="it-IT" sz="1300" b="0" i="0" u="none" strike="noStrike" cap="none" normalizeH="0" baseline="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2000">
                          <a:solidFill>
                            <a:schemeClr val="tx1"/>
                          </a:solidFill>
                          <a:latin typeface="Arial" charset="0"/>
                          <a:ea typeface="ＭＳ Ｐゴシック" charset="-128"/>
                        </a:defRPr>
                      </a:lvl1pPr>
                      <a:lvl2pPr marL="742950" indent="-285750" defTabSz="457200">
                        <a:spcBef>
                          <a:spcPct val="20000"/>
                        </a:spcBef>
                        <a:defRPr>
                          <a:solidFill>
                            <a:schemeClr val="tx1"/>
                          </a:solidFill>
                          <a:latin typeface="Arial" charset="0"/>
                          <a:ea typeface="ＭＳ Ｐゴシック" charset="-128"/>
                        </a:defRPr>
                      </a:lvl2pPr>
                      <a:lvl3pPr marL="1143000" indent="-228600" defTabSz="457200">
                        <a:spcBef>
                          <a:spcPct val="20000"/>
                        </a:spcBef>
                        <a:defRPr sz="1600">
                          <a:solidFill>
                            <a:schemeClr val="tx1"/>
                          </a:solidFill>
                          <a:latin typeface="Arial" charset="0"/>
                          <a:ea typeface="ＭＳ Ｐゴシック" charset="-128"/>
                        </a:defRPr>
                      </a:lvl3pPr>
                      <a:lvl4pPr marL="1600200" indent="-228600" defTabSz="457200">
                        <a:spcBef>
                          <a:spcPct val="20000"/>
                        </a:spcBef>
                        <a:defRPr sz="1400">
                          <a:solidFill>
                            <a:schemeClr val="tx1"/>
                          </a:solidFill>
                          <a:latin typeface="Arial" charset="0"/>
                          <a:ea typeface="ＭＳ Ｐゴシック" charset="-128"/>
                        </a:defRPr>
                      </a:lvl4pPr>
                      <a:lvl5pPr marL="2057400" indent="-228600" defTabSz="457200">
                        <a:spcBef>
                          <a:spcPct val="20000"/>
                        </a:spcBef>
                        <a:defRPr sz="12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it-IT" sz="1900" b="0" i="0" u="none" strike="noStrike" cap="none" normalizeH="0" baseline="0" dirty="0">
                          <a:ln>
                            <a:noFill/>
                          </a:ln>
                          <a:solidFill>
                            <a:schemeClr val="tx1"/>
                          </a:solidFill>
                          <a:effectLst/>
                          <a:latin typeface="Calibri" charset="0"/>
                          <a:ea typeface="ＭＳ Ｐゴシック" charset="-128"/>
                        </a:rPr>
                        <a:t>∆P</a:t>
                      </a:r>
                      <a:endParaRPr kumimoji="0" lang="en-US" altLang="it-IT" sz="1300" b="0" i="0" u="none" strike="noStrike" cap="none" normalizeH="0" baseline="0" dirty="0">
                        <a:ln>
                          <a:noFill/>
                        </a:ln>
                        <a:solidFill>
                          <a:schemeClr val="tx1"/>
                        </a:solidFill>
                        <a:effectLst/>
                        <a:latin typeface="Calibri"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A56BC6A6-7FFE-4AAF-857D-B47ED5E1949B}" type="slidenum">
              <a:rPr lang="en-GB" altLang="it-IT" sz="1400" smtClean="0">
                <a:latin typeface="Times New Roman" panose="02020603050405020304" pitchFamily="18" charset="0"/>
              </a:rPr>
              <a:pPr>
                <a:spcBef>
                  <a:spcPts val="600"/>
                </a:spcBef>
                <a:buFont typeface="Times New Roman" panose="02020603050405020304" pitchFamily="18" charset="0"/>
                <a:buNone/>
              </a:pPr>
              <a:t>22</a:t>
            </a:fld>
            <a:endParaRPr lang="en-GB" altLang="it-IT" sz="1400">
              <a:latin typeface="Times New Roman" panose="02020603050405020304" pitchFamily="18" charset="0"/>
            </a:endParaRPr>
          </a:p>
        </p:txBody>
      </p:sp>
      <p:sp>
        <p:nvSpPr>
          <p:cNvPr id="59394" name="Text Box 10"/>
          <p:cNvSpPr txBox="1">
            <a:spLocks noChangeArrowheads="1"/>
          </p:cNvSpPr>
          <p:nvPr/>
        </p:nvSpPr>
        <p:spPr bwMode="auto">
          <a:xfrm>
            <a:off x="706438" y="6305550"/>
            <a:ext cx="5162550" cy="2689225"/>
          </a:xfrm>
          <a:prstGeom prst="rect">
            <a:avLst/>
          </a:prstGeom>
          <a:solidFill>
            <a:srgbClr val="FF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New Roman" panose="02020603050405020304" pitchFamily="18" charset="0"/>
              <a:buNone/>
            </a:pPr>
            <a:r>
              <a:rPr lang="it-IT" altLang="it-IT" sz="2000" b="1">
                <a:solidFill>
                  <a:srgbClr val="800000"/>
                </a:solidFill>
                <a:latin typeface="Times New Roman" panose="02020603050405020304" pitchFamily="18" charset="0"/>
              </a:rPr>
              <a:t>VARIABILI</a:t>
            </a:r>
          </a:p>
          <a:p>
            <a:pPr eaLnBrk="1" hangingPunct="1">
              <a:buFont typeface="Times New Roman" panose="02020603050405020304" pitchFamily="18" charset="0"/>
              <a:buNone/>
            </a:pPr>
            <a:r>
              <a:rPr lang="it-IT" altLang="it-IT" sz="2000">
                <a:latin typeface="Times New Roman" panose="02020603050405020304" pitchFamily="18" charset="0"/>
              </a:rPr>
              <a:t>x: ascissa, m</a:t>
            </a:r>
          </a:p>
          <a:p>
            <a:pPr eaLnBrk="1" hangingPunct="1">
              <a:buFont typeface="Times New Roman" panose="02020603050405020304" pitchFamily="18" charset="0"/>
              <a:buNone/>
            </a:pPr>
            <a:r>
              <a:rPr lang="it-IT" altLang="it-IT" sz="2000">
                <a:latin typeface="Times New Roman" panose="02020603050405020304" pitchFamily="18" charset="0"/>
              </a:rPr>
              <a:t>t: tempo, s</a:t>
            </a:r>
          </a:p>
          <a:p>
            <a:pPr eaLnBrk="1" hangingPunct="1">
              <a:buFont typeface="Times New Roman" panose="02020603050405020304" pitchFamily="18" charset="0"/>
              <a:buNone/>
            </a:pPr>
            <a:r>
              <a:rPr lang="it-IT" altLang="it-IT" sz="2000">
                <a:latin typeface="Times New Roman" panose="02020603050405020304" pitchFamily="18" charset="0"/>
              </a:rPr>
              <a:t>u: velocità, m/s</a:t>
            </a:r>
          </a:p>
          <a:p>
            <a:pPr eaLnBrk="1" hangingPunct="1">
              <a:buFont typeface="Times New Roman" panose="02020603050405020304" pitchFamily="18" charset="0"/>
              <a:buNone/>
            </a:pPr>
            <a:r>
              <a:rPr lang="it-IT" altLang="it-IT" sz="2000">
                <a:latin typeface="Times New Roman" panose="02020603050405020304" pitchFamily="18" charset="0"/>
              </a:rPr>
              <a:t>C: concentrazione del reagente, mol/m</a:t>
            </a:r>
            <a:r>
              <a:rPr lang="it-IT" altLang="it-IT" sz="2000" baseline="30000">
                <a:latin typeface="Times New Roman" panose="02020603050405020304" pitchFamily="18" charset="0"/>
              </a:rPr>
              <a:t>3</a:t>
            </a:r>
            <a:endParaRPr lang="it-IT" altLang="it-IT" sz="2000">
              <a:latin typeface="Times New Roman" panose="02020603050405020304" pitchFamily="18" charset="0"/>
            </a:endParaRPr>
          </a:p>
          <a:p>
            <a:pPr eaLnBrk="1" hangingPunct="1">
              <a:buFont typeface="Times New Roman" panose="02020603050405020304" pitchFamily="18" charset="0"/>
              <a:buNone/>
            </a:pPr>
            <a:r>
              <a:rPr lang="it-IT" altLang="it-IT" sz="2000">
                <a:latin typeface="Times New Roman" panose="02020603050405020304" pitchFamily="18" charset="0"/>
              </a:rPr>
              <a:t>D: diffusività assiale del gas, m</a:t>
            </a:r>
            <a:r>
              <a:rPr lang="it-IT" altLang="it-IT" sz="2000" baseline="30000">
                <a:latin typeface="Times New Roman" panose="02020603050405020304" pitchFamily="18" charset="0"/>
              </a:rPr>
              <a:t>2</a:t>
            </a:r>
            <a:r>
              <a:rPr lang="it-IT" altLang="it-IT" sz="2000">
                <a:latin typeface="Times New Roman" panose="02020603050405020304" pitchFamily="18" charset="0"/>
              </a:rPr>
              <a:t>/s</a:t>
            </a:r>
          </a:p>
          <a:p>
            <a:pPr eaLnBrk="1" hangingPunct="1">
              <a:buFont typeface="Times New Roman" panose="02020603050405020304" pitchFamily="18" charset="0"/>
              <a:buNone/>
            </a:pPr>
            <a:r>
              <a:rPr lang="it-IT" altLang="it-IT" sz="2000">
                <a:latin typeface="Times New Roman" panose="02020603050405020304" pitchFamily="18" charset="0"/>
              </a:rPr>
              <a:t>k: cost. reazione 2° ordine, m</a:t>
            </a:r>
            <a:r>
              <a:rPr lang="it-IT" altLang="it-IT" sz="2000" baseline="30000">
                <a:latin typeface="Times New Roman" panose="02020603050405020304" pitchFamily="18" charset="0"/>
              </a:rPr>
              <a:t>3</a:t>
            </a:r>
            <a:r>
              <a:rPr lang="it-IT" altLang="it-IT" sz="2000">
                <a:latin typeface="Times New Roman" panose="02020603050405020304" pitchFamily="18" charset="0"/>
              </a:rPr>
              <a:t>/moli/s</a:t>
            </a:r>
          </a:p>
        </p:txBody>
      </p:sp>
      <p:grpSp>
        <p:nvGrpSpPr>
          <p:cNvPr id="59395" name="Gruppo 1"/>
          <p:cNvGrpSpPr>
            <a:grpSpLocks/>
          </p:cNvGrpSpPr>
          <p:nvPr/>
        </p:nvGrpSpPr>
        <p:grpSpPr bwMode="auto">
          <a:xfrm>
            <a:off x="1154113" y="971550"/>
            <a:ext cx="4572000" cy="2138363"/>
            <a:chOff x="800100" y="762000"/>
            <a:chExt cx="4572000" cy="2138363"/>
          </a:xfrm>
        </p:grpSpPr>
        <p:sp>
          <p:nvSpPr>
            <p:cNvPr id="59398" name="Rectangle 2"/>
            <p:cNvSpPr>
              <a:spLocks noChangeArrowheads="1"/>
            </p:cNvSpPr>
            <p:nvPr/>
          </p:nvSpPr>
          <p:spPr bwMode="auto">
            <a:xfrm>
              <a:off x="1543050" y="1320800"/>
              <a:ext cx="3371850" cy="812800"/>
            </a:xfrm>
            <a:prstGeom prst="rect">
              <a:avLst/>
            </a:prstGeom>
            <a:solidFill>
              <a:srgbClr val="FFFFFF"/>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endParaRPr lang="it-IT" altLang="it-IT" sz="1800"/>
            </a:p>
          </p:txBody>
        </p:sp>
        <p:sp>
          <p:nvSpPr>
            <p:cNvPr id="59399" name="Line 3"/>
            <p:cNvSpPr>
              <a:spLocks noChangeShapeType="1"/>
            </p:cNvSpPr>
            <p:nvPr/>
          </p:nvSpPr>
          <p:spPr bwMode="auto">
            <a:xfrm>
              <a:off x="1085850" y="172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Line 4"/>
            <p:cNvSpPr>
              <a:spLocks noChangeShapeType="1"/>
            </p:cNvSpPr>
            <p:nvPr/>
          </p:nvSpPr>
          <p:spPr bwMode="auto">
            <a:xfrm>
              <a:off x="4914900" y="172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Rectangle 5"/>
            <p:cNvSpPr>
              <a:spLocks noChangeArrowheads="1"/>
            </p:cNvSpPr>
            <p:nvPr/>
          </p:nvSpPr>
          <p:spPr bwMode="auto">
            <a:xfrm>
              <a:off x="2800350" y="1320800"/>
              <a:ext cx="114300" cy="812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endParaRPr lang="it-IT" altLang="it-IT" sz="1800"/>
            </a:p>
          </p:txBody>
        </p:sp>
        <p:sp>
          <p:nvSpPr>
            <p:cNvPr id="59402" name="Text Box 6"/>
            <p:cNvSpPr txBox="1">
              <a:spLocks noChangeArrowheads="1"/>
            </p:cNvSpPr>
            <p:nvPr/>
          </p:nvSpPr>
          <p:spPr bwMode="auto">
            <a:xfrm>
              <a:off x="2667000" y="7620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dx</a:t>
              </a:r>
            </a:p>
          </p:txBody>
        </p:sp>
        <p:sp>
          <p:nvSpPr>
            <p:cNvPr id="59403" name="Text Box 7"/>
            <p:cNvSpPr txBox="1">
              <a:spLocks noChangeArrowheads="1"/>
            </p:cNvSpPr>
            <p:nvPr/>
          </p:nvSpPr>
          <p:spPr bwMode="auto">
            <a:xfrm>
              <a:off x="800100" y="1320800"/>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u</a:t>
              </a:r>
            </a:p>
          </p:txBody>
        </p:sp>
        <p:sp>
          <p:nvSpPr>
            <p:cNvPr id="59404" name="Text Box 8"/>
            <p:cNvSpPr txBox="1">
              <a:spLocks noChangeArrowheads="1"/>
            </p:cNvSpPr>
            <p:nvPr/>
          </p:nvSpPr>
          <p:spPr bwMode="auto">
            <a:xfrm>
              <a:off x="1371600" y="2235200"/>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0</a:t>
              </a:r>
            </a:p>
          </p:txBody>
        </p:sp>
        <p:sp>
          <p:nvSpPr>
            <p:cNvPr id="59405" name="Text Box 9"/>
            <p:cNvSpPr txBox="1">
              <a:spLocks noChangeArrowheads="1"/>
            </p:cNvSpPr>
            <p:nvPr/>
          </p:nvSpPr>
          <p:spPr bwMode="auto">
            <a:xfrm>
              <a:off x="4953000" y="2286000"/>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L</a:t>
              </a:r>
            </a:p>
          </p:txBody>
        </p:sp>
        <p:sp>
          <p:nvSpPr>
            <p:cNvPr id="59406" name="Line 11"/>
            <p:cNvSpPr>
              <a:spLocks noChangeShapeType="1"/>
            </p:cNvSpPr>
            <p:nvPr/>
          </p:nvSpPr>
          <p:spPr bwMode="auto">
            <a:xfrm flipV="1">
              <a:off x="1657350" y="2514600"/>
              <a:ext cx="3219450" cy="2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Text Box 12"/>
            <p:cNvSpPr txBox="1">
              <a:spLocks noChangeArrowheads="1"/>
            </p:cNvSpPr>
            <p:nvPr/>
          </p:nvSpPr>
          <p:spPr bwMode="auto">
            <a:xfrm>
              <a:off x="2857500" y="2438400"/>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p>
          </p:txBody>
        </p:sp>
      </p:grpSp>
      <p:sp>
        <p:nvSpPr>
          <p:cNvPr id="12302" name="Rectangle 13">
            <a:extLst>
              <a:ext uri="{FF2B5EF4-FFF2-40B4-BE49-F238E27FC236}">
                <a16:creationId xmlns:a16="http://schemas.microsoft.com/office/drawing/2014/main" id="{DA3A83D0-8524-47E5-9476-1FF809C3C508}"/>
              </a:ext>
            </a:extLst>
          </p:cNvPr>
          <p:cNvSpPr>
            <a:spLocks noGrp="1" noChangeArrowheads="1"/>
          </p:cNvSpPr>
          <p:nvPr>
            <p:ph type="title" idx="4294967295"/>
          </p:nvPr>
        </p:nvSpPr>
        <p:spPr>
          <a:xfrm>
            <a:off x="74613" y="0"/>
            <a:ext cx="6594475" cy="966788"/>
          </a:xfrm>
          <a:noFill/>
          <a:extLst>
            <a:ext uri="{909E8E84-426E-40DD-AFC4-6F175D3DCCD1}">
              <a14:hiddenFill xmlns:a14="http://schemas.microsoft.com/office/drawing/2010/main">
                <a:solidFill>
                  <a:schemeClr val="accent1"/>
                </a:solidFill>
              </a14:hiddenFill>
            </a:ext>
          </a:extLst>
        </p:spPr>
        <p:style>
          <a:lnRef idx="2">
            <a:schemeClr val="dk1">
              <a:shade val="50000"/>
            </a:schemeClr>
          </a:lnRef>
          <a:fillRef idx="1">
            <a:schemeClr val="dk1"/>
          </a:fillRef>
          <a:effectRef idx="0">
            <a:schemeClr val="dk1"/>
          </a:effectRef>
          <a:fontRef idx="minor">
            <a:schemeClr val="lt1"/>
          </a:fontRef>
        </p:style>
        <p:txBody>
          <a:bodyPr/>
          <a:lstStyle/>
          <a:p>
            <a:pPr>
              <a:defRPr/>
            </a:pPr>
            <a:r>
              <a:rPr lang="it-IT" sz="2400" b="1" dirty="0" err="1">
                <a:solidFill>
                  <a:srgbClr val="800000"/>
                </a:solidFill>
              </a:rPr>
              <a:t>Example</a:t>
            </a:r>
            <a:r>
              <a:rPr lang="it-IT" sz="2400" b="1" dirty="0">
                <a:solidFill>
                  <a:srgbClr val="800000"/>
                </a:solidFill>
              </a:rPr>
              <a:t> No. 3</a:t>
            </a:r>
            <a:br>
              <a:rPr lang="it-IT" sz="2400" b="1" dirty="0">
                <a:solidFill>
                  <a:srgbClr val="800000"/>
                </a:solidFill>
              </a:rPr>
            </a:br>
            <a:r>
              <a:rPr lang="en-GB" altLang="ja-JP" dirty="0">
                <a:solidFill>
                  <a:srgbClr val="000000"/>
                </a:solidFill>
                <a:ea typeface="ＭＳ Ｐゴシック" pitchFamily="8" charset="-128"/>
              </a:rPr>
              <a:t>The T</a:t>
            </a:r>
            <a:r>
              <a:rPr lang="en-GB" dirty="0">
                <a:solidFill>
                  <a:srgbClr val="000000"/>
                </a:solidFill>
                <a:ea typeface="ＭＳ Ｐゴシック" pitchFamily="8" charset="-128"/>
              </a:rPr>
              <a:t>ubular Reactor</a:t>
            </a:r>
          </a:p>
        </p:txBody>
      </p:sp>
      <p:sp>
        <p:nvSpPr>
          <p:cNvPr id="51205" name="Rectangle 14">
            <a:extLst>
              <a:ext uri="{FF2B5EF4-FFF2-40B4-BE49-F238E27FC236}">
                <a16:creationId xmlns:a16="http://schemas.microsoft.com/office/drawing/2014/main" id="{1EA0454E-DE3A-4A66-9405-4246D46BF99A}"/>
              </a:ext>
            </a:extLst>
          </p:cNvPr>
          <p:cNvSpPr>
            <a:spLocks noChangeArrowheads="1"/>
          </p:cNvSpPr>
          <p:nvPr/>
        </p:nvSpPr>
        <p:spPr bwMode="auto">
          <a:xfrm>
            <a:off x="549275" y="3140075"/>
            <a:ext cx="6119813" cy="3154363"/>
          </a:xfrm>
          <a:prstGeom prst="rect">
            <a:avLst/>
          </a:prstGeom>
          <a:noFill/>
          <a:ln>
            <a:noFill/>
          </a:ln>
        </p:spPr>
        <p:txBody>
          <a:bodyPr>
            <a:spAutoFit/>
          </a:bodyPr>
          <a:lstStyle>
            <a:lvl1pPr indent="2667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indent="0" eaLnBrk="1" hangingPunct="1">
              <a:spcBef>
                <a:spcPts val="600"/>
              </a:spcBef>
              <a:buFont typeface="Times New Roman" panose="02020603050405020304" pitchFamily="18" charset="0"/>
              <a:buNone/>
              <a:defRPr/>
            </a:pPr>
            <a:r>
              <a:rPr lang="it-IT" sz="1800" dirty="0">
                <a:solidFill>
                  <a:srgbClr val="000000"/>
                </a:solidFill>
                <a:latin typeface="Comic Sans MS" panose="030F0702030302020204" pitchFamily="66" charset="0"/>
              </a:rPr>
              <a:t>An </a:t>
            </a:r>
            <a:r>
              <a:rPr lang="en-US" sz="1800" dirty="0">
                <a:solidFill>
                  <a:srgbClr val="000000"/>
                </a:solidFill>
                <a:latin typeface="Comic Sans MS" panose="030F0702030302020204" pitchFamily="66" charset="0"/>
              </a:rPr>
              <a:t>example of a first principles model involving </a:t>
            </a:r>
            <a:r>
              <a:rPr lang="en-US" altLang="ja-JP" sz="1800" dirty="0">
                <a:solidFill>
                  <a:srgbClr val="000000"/>
                </a:solidFill>
                <a:latin typeface="Comic Sans MS" panose="030F0702030302020204" pitchFamily="66" charset="0"/>
              </a:rPr>
              <a:t>transport phenomena</a:t>
            </a:r>
            <a:r>
              <a:rPr lang="en-US" altLang="ja-JP" sz="1800" dirty="0">
                <a:solidFill>
                  <a:srgbClr val="000000"/>
                </a:solidFill>
              </a:rPr>
              <a:t>.</a:t>
            </a:r>
          </a:p>
          <a:p>
            <a:pPr indent="0" eaLnBrk="1" hangingPunct="1">
              <a:spcBef>
                <a:spcPts val="600"/>
              </a:spcBef>
              <a:buFont typeface="Times New Roman" panose="02020603050405020304" pitchFamily="18" charset="0"/>
              <a:buNone/>
              <a:defRPr/>
            </a:pPr>
            <a:r>
              <a:rPr lang="en-US" altLang="ja-JP" sz="1800" dirty="0">
                <a:solidFill>
                  <a:srgbClr val="000000"/>
                </a:solidFill>
              </a:rPr>
              <a:t> </a:t>
            </a:r>
          </a:p>
          <a:p>
            <a:pPr eaLnBrk="1" hangingPunct="1">
              <a:spcBef>
                <a:spcPts val="600"/>
              </a:spcBef>
              <a:buFont typeface="Times New Roman" panose="02020603050405020304" pitchFamily="18" charset="0"/>
              <a:buNone/>
              <a:defRPr/>
            </a:pPr>
            <a:r>
              <a:rPr lang="en-US" altLang="it-IT" sz="1800" b="1" dirty="0">
                <a:solidFill>
                  <a:srgbClr val="800000"/>
                </a:solidFill>
              </a:rPr>
              <a:t>HYPOTHESES</a:t>
            </a:r>
          </a:p>
          <a:p>
            <a:pPr eaLnBrk="1" hangingPunct="1">
              <a:spcBef>
                <a:spcPts val="600"/>
              </a:spcBef>
              <a:defRPr/>
            </a:pPr>
            <a:r>
              <a:rPr lang="en-US" altLang="it-IT" sz="1800" dirty="0"/>
              <a:t>Isothermal reactor</a:t>
            </a:r>
          </a:p>
          <a:p>
            <a:pPr eaLnBrk="1" hangingPunct="1">
              <a:spcBef>
                <a:spcPts val="600"/>
              </a:spcBef>
              <a:defRPr/>
            </a:pPr>
            <a:r>
              <a:rPr lang="en-US" altLang="it-IT" sz="1800" dirty="0"/>
              <a:t>2</a:t>
            </a:r>
            <a:r>
              <a:rPr lang="en-US" altLang="it-IT" sz="1800" baseline="30000" dirty="0"/>
              <a:t>nd</a:t>
            </a:r>
            <a:r>
              <a:rPr lang="en-US" altLang="it-IT" sz="1800" dirty="0"/>
              <a:t> order homogeneous chemical reaction </a:t>
            </a:r>
          </a:p>
          <a:p>
            <a:pPr indent="0" algn="ctr" eaLnBrk="1" hangingPunct="1">
              <a:spcBef>
                <a:spcPts val="600"/>
              </a:spcBef>
              <a:buFontTx/>
              <a:buNone/>
              <a:defRPr/>
            </a:pPr>
            <a:r>
              <a:rPr lang="en-US" altLang="it-IT" sz="2000" b="1" dirty="0"/>
              <a:t>A → P</a:t>
            </a:r>
          </a:p>
          <a:p>
            <a:pPr eaLnBrk="1" hangingPunct="1">
              <a:spcBef>
                <a:spcPts val="600"/>
              </a:spcBef>
              <a:defRPr/>
            </a:pPr>
            <a:r>
              <a:rPr lang="en-US" altLang="it-IT" sz="1800" dirty="0"/>
              <a:t>Flat velocity profile</a:t>
            </a:r>
          </a:p>
          <a:p>
            <a:pPr eaLnBrk="1" hangingPunct="1">
              <a:spcBef>
                <a:spcPts val="600"/>
              </a:spcBef>
              <a:defRPr/>
            </a:pPr>
            <a:r>
              <a:rPr lang="en-US" altLang="it-IT" sz="1800" dirty="0"/>
              <a:t>Axial diffusion only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665E262-9D6B-47FD-B8D5-300108D8D985}" type="slidenum">
              <a:rPr lang="en-GB" altLang="it-IT" sz="1400" smtClean="0">
                <a:latin typeface="Times New Roman" panose="02020603050405020304" pitchFamily="18" charset="0"/>
              </a:rPr>
              <a:pPr>
                <a:spcBef>
                  <a:spcPts val="600"/>
                </a:spcBef>
                <a:buFont typeface="Times New Roman" panose="02020603050405020304" pitchFamily="18" charset="0"/>
                <a:buNone/>
              </a:pPr>
              <a:t>23</a:t>
            </a:fld>
            <a:endParaRPr lang="en-GB" altLang="it-IT" sz="1400">
              <a:latin typeface="Times New Roman" panose="02020603050405020304" pitchFamily="18" charset="0"/>
            </a:endParaRPr>
          </a:p>
        </p:txBody>
      </p:sp>
      <p:graphicFrame>
        <p:nvGraphicFramePr>
          <p:cNvPr id="61442" name="Object 2"/>
          <p:cNvGraphicFramePr>
            <a:graphicFrameLocks/>
          </p:cNvGraphicFramePr>
          <p:nvPr/>
        </p:nvGraphicFramePr>
        <p:xfrm>
          <a:off x="571500" y="3241675"/>
          <a:ext cx="5715000" cy="1330325"/>
        </p:xfrm>
        <a:graphic>
          <a:graphicData uri="http://schemas.openxmlformats.org/presentationml/2006/ole">
            <mc:AlternateContent xmlns:mc="http://schemas.openxmlformats.org/markup-compatibility/2006">
              <mc:Choice xmlns:v="urn:schemas-microsoft-com:vml" Requires="v">
                <p:oleObj spid="_x0000_s61473" name="Equation" r:id="rId4" imgW="0" imgH="0" progId="Equation.3">
                  <p:embed/>
                </p:oleObj>
              </mc:Choice>
              <mc:Fallback>
                <p:oleObj name="Equation" r:id="rId4" imgW="0" imgH="0" progId="Equation.3">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241675"/>
                        <a:ext cx="57150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Text Box 3"/>
          <p:cNvSpPr txBox="1">
            <a:spLocks noChangeArrowheads="1"/>
          </p:cNvSpPr>
          <p:nvPr/>
        </p:nvSpPr>
        <p:spPr bwMode="auto">
          <a:xfrm>
            <a:off x="571500" y="5653088"/>
            <a:ext cx="5715000" cy="1939925"/>
          </a:xfrm>
          <a:prstGeom prst="rect">
            <a:avLst/>
          </a:prstGeom>
          <a:solidFill>
            <a:srgbClr val="FF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E' un'equazione differenziale alle derivate parziali (</a:t>
            </a:r>
            <a:r>
              <a:rPr lang="it-IT" altLang="it-IT" b="1">
                <a:solidFill>
                  <a:srgbClr val="A50021"/>
                </a:solidFill>
                <a:latin typeface="Times New Roman" panose="02020603050405020304" pitchFamily="18" charset="0"/>
              </a:rPr>
              <a:t>PDE</a:t>
            </a:r>
            <a:r>
              <a:rPr lang="it-IT" altLang="it-IT">
                <a:latin typeface="Times New Roman" panose="02020603050405020304" pitchFamily="18" charset="0"/>
              </a:rPr>
              <a:t>) </a:t>
            </a:r>
            <a:r>
              <a:rPr lang="it-IT" altLang="it-IT">
                <a:solidFill>
                  <a:srgbClr val="006600"/>
                </a:solidFill>
                <a:latin typeface="Times New Roman" panose="02020603050405020304" pitchFamily="18" charset="0"/>
              </a:rPr>
              <a:t>quasi-lineare</a:t>
            </a:r>
            <a:r>
              <a:rPr lang="it-IT" altLang="it-IT">
                <a:latin typeface="Times New Roman" panose="02020603050405020304" pitchFamily="18" charset="0"/>
              </a:rPr>
              <a:t>,</a:t>
            </a:r>
            <a:r>
              <a:rPr lang="it-IT" altLang="it-IT">
                <a:solidFill>
                  <a:srgbClr val="006600"/>
                </a:solidFill>
                <a:latin typeface="Times New Roman" panose="02020603050405020304" pitchFamily="18" charset="0"/>
              </a:rPr>
              <a:t> parabolica</a:t>
            </a:r>
            <a:r>
              <a:rPr lang="it-IT" altLang="it-IT">
                <a:latin typeface="Times New Roman" panose="02020603050405020304" pitchFamily="18" charset="0"/>
              </a:rPr>
              <a:t> del </a:t>
            </a:r>
            <a:r>
              <a:rPr lang="it-IT" altLang="it-IT">
                <a:solidFill>
                  <a:srgbClr val="006600"/>
                </a:solidFill>
                <a:latin typeface="Times New Roman" panose="02020603050405020304" pitchFamily="18" charset="0"/>
              </a:rPr>
              <a:t>secondo ordine</a:t>
            </a:r>
            <a:r>
              <a:rPr lang="it-IT" altLang="it-IT">
                <a:latin typeface="Times New Roman" panose="02020603050405020304" pitchFamily="18" charset="0"/>
              </a:rPr>
              <a:t>, </a:t>
            </a:r>
            <a:br>
              <a:rPr lang="it-IT" altLang="it-IT">
                <a:latin typeface="Times New Roman" panose="02020603050405020304" pitchFamily="18" charset="0"/>
              </a:rPr>
            </a:br>
            <a:r>
              <a:rPr lang="it-IT" altLang="it-IT">
                <a:latin typeface="Times New Roman" panose="02020603050405020304" pitchFamily="18" charset="0"/>
              </a:rPr>
              <a:t>integrabile per assegnate condizioni iniziali e condizioni al contorno</a:t>
            </a:r>
          </a:p>
        </p:txBody>
      </p:sp>
      <p:sp>
        <p:nvSpPr>
          <p:cNvPr id="13317" name="Rectangle 4">
            <a:extLst>
              <a:ext uri="{FF2B5EF4-FFF2-40B4-BE49-F238E27FC236}">
                <a16:creationId xmlns:a16="http://schemas.microsoft.com/office/drawing/2014/main" id="{C2EF6C14-DA96-4FE2-A61A-11B8B751547B}"/>
              </a:ext>
            </a:extLst>
          </p:cNvPr>
          <p:cNvSpPr>
            <a:spLocks noGrp="1" noChangeArrowheads="1"/>
          </p:cNvSpPr>
          <p:nvPr>
            <p:ph type="title" idx="4294967295"/>
          </p:nvPr>
        </p:nvSpPr>
        <p:spPr>
          <a:xfrm>
            <a:off x="514350" y="422275"/>
            <a:ext cx="5829300" cy="1016000"/>
          </a:xfrm>
          <a:noFill/>
          <a:extLst>
            <a:ext uri="{909E8E84-426E-40DD-AFC4-6F175D3DCCD1}">
              <a14:hiddenFill xmlns:a14="http://schemas.microsoft.com/office/drawing/2010/main">
                <a:solidFill>
                  <a:schemeClr val="accent1"/>
                </a:solidFill>
              </a14:hiddenFill>
            </a:ext>
          </a:extLst>
        </p:spPr>
        <p:style>
          <a:lnRef idx="2">
            <a:schemeClr val="dk1">
              <a:shade val="50000"/>
            </a:schemeClr>
          </a:lnRef>
          <a:fillRef idx="1">
            <a:schemeClr val="dk1"/>
          </a:fillRef>
          <a:effectRef idx="0">
            <a:schemeClr val="dk1"/>
          </a:effectRef>
          <a:fontRef idx="minor">
            <a:schemeClr val="lt1"/>
          </a:fontRef>
        </p:style>
        <p:txBody>
          <a:bodyPr/>
          <a:lstStyle/>
          <a:p>
            <a:pPr>
              <a:defRPr/>
            </a:pPr>
            <a:r>
              <a:rPr lang="it-IT" b="1" dirty="0" err="1">
                <a:solidFill>
                  <a:srgbClr val="800000"/>
                </a:solidFill>
              </a:rPr>
              <a:t>Example</a:t>
            </a:r>
            <a:r>
              <a:rPr lang="it-IT" b="1" dirty="0">
                <a:solidFill>
                  <a:srgbClr val="800000"/>
                </a:solidFill>
              </a:rPr>
              <a:t> No. 3</a:t>
            </a:r>
            <a:br>
              <a:rPr lang="it-IT" b="1" dirty="0">
                <a:solidFill>
                  <a:srgbClr val="800000"/>
                </a:solidFill>
              </a:rPr>
            </a:br>
            <a:r>
              <a:rPr lang="en-GB" altLang="ja-JP" sz="3200" dirty="0">
                <a:solidFill>
                  <a:srgbClr val="000000"/>
                </a:solidFill>
                <a:ea typeface="ＭＳ Ｐゴシック" pitchFamily="8" charset="-128"/>
              </a:rPr>
              <a:t>The T</a:t>
            </a:r>
            <a:r>
              <a:rPr lang="en-GB" sz="3200" dirty="0">
                <a:solidFill>
                  <a:srgbClr val="000000"/>
                </a:solidFill>
                <a:ea typeface="ＭＳ Ｐゴシック" pitchFamily="8" charset="-128"/>
              </a:rPr>
              <a:t>ubular Reactor</a:t>
            </a:r>
            <a:endParaRPr lang="en-GB" dirty="0">
              <a:ea typeface="ＭＳ Ｐゴシック" pitchFamily="8" charset="-128"/>
            </a:endParaRPr>
          </a:p>
        </p:txBody>
      </p:sp>
      <p:sp>
        <p:nvSpPr>
          <p:cNvPr id="61445" name="Rectangle 5"/>
          <p:cNvSpPr>
            <a:spLocks noChangeArrowheads="1"/>
          </p:cNvSpPr>
          <p:nvPr/>
        </p:nvSpPr>
        <p:spPr bwMode="auto">
          <a:xfrm>
            <a:off x="571500" y="1970088"/>
            <a:ext cx="571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b="1">
                <a:solidFill>
                  <a:srgbClr val="A50021"/>
                </a:solidFill>
              </a:rPr>
              <a:t>(DIFFERENTIAL) MASS BALANCE</a:t>
            </a:r>
          </a:p>
          <a:p>
            <a:pPr eaLnBrk="1" hangingPunct="1">
              <a:spcBef>
                <a:spcPct val="50000"/>
              </a:spcBef>
              <a:spcAft>
                <a:spcPts val="600"/>
              </a:spcAft>
              <a:buFont typeface="Times New Roman" panose="02020603050405020304" pitchFamily="18" charset="0"/>
              <a:buNone/>
            </a:pPr>
            <a:r>
              <a:rPr lang="it-IT" altLang="it-IT">
                <a:solidFill>
                  <a:srgbClr val="A50021"/>
                </a:solidFill>
              </a:rPr>
              <a:t>ACC     =            IN – OUT          +  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23A13EBA-39C1-4FD7-83FB-43ACD5F79A87}" type="slidenum">
              <a:rPr lang="en-GB" altLang="it-IT" sz="1400" smtClean="0">
                <a:latin typeface="Times New Roman" panose="02020603050405020304" pitchFamily="18" charset="0"/>
              </a:rPr>
              <a:pPr>
                <a:spcBef>
                  <a:spcPts val="600"/>
                </a:spcBef>
                <a:buFont typeface="Times New Roman" panose="02020603050405020304" pitchFamily="18" charset="0"/>
                <a:buNone/>
              </a:pPr>
              <a:t>24</a:t>
            </a:fld>
            <a:endParaRPr lang="en-GB" altLang="it-IT" sz="1400">
              <a:latin typeface="Times New Roman" panose="02020603050405020304" pitchFamily="18" charset="0"/>
            </a:endParaRPr>
          </a:p>
        </p:txBody>
      </p:sp>
      <p:graphicFrame>
        <p:nvGraphicFramePr>
          <p:cNvPr id="2" name="Object 3"/>
          <p:cNvGraphicFramePr>
            <a:graphicFrameLocks/>
          </p:cNvGraphicFramePr>
          <p:nvPr/>
        </p:nvGraphicFramePr>
        <p:xfrm>
          <a:off x="914400" y="3201988"/>
          <a:ext cx="2092325" cy="468312"/>
        </p:xfrm>
        <a:graphic>
          <a:graphicData uri="http://schemas.openxmlformats.org/presentationml/2006/ole">
            <mc:AlternateContent xmlns:mc="http://schemas.openxmlformats.org/markup-compatibility/2006">
              <mc:Choice xmlns:v="urn:schemas-microsoft-com:vml" Requires="v">
                <p:oleObj spid="_x0000_s63635" name="Equation" r:id="rId4" imgW="0" imgH="0" progId="Equation.3">
                  <p:embed/>
                </p:oleObj>
              </mc:Choice>
              <mc:Fallback>
                <p:oleObj name="Equation" r:id="rId4" imgW="0" imgH="0" progId="Equation.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1988"/>
                        <a:ext cx="20923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1" name="Text Box 4"/>
          <p:cNvSpPr txBox="1">
            <a:spLocks noChangeArrowheads="1"/>
          </p:cNvSpPr>
          <p:nvPr/>
        </p:nvSpPr>
        <p:spPr bwMode="auto">
          <a:xfrm>
            <a:off x="533400" y="2516188"/>
            <a:ext cx="495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sz="2800" b="1" i="1">
                <a:solidFill>
                  <a:srgbClr val="800000"/>
                </a:solidFill>
                <a:latin typeface="Times New Roman" panose="02020603050405020304" pitchFamily="18" charset="0"/>
              </a:rPr>
              <a:t>initial condition</a:t>
            </a:r>
            <a:endParaRPr lang="it-IT" altLang="it-IT" sz="3200" b="1">
              <a:solidFill>
                <a:srgbClr val="800000"/>
              </a:solidFill>
              <a:latin typeface="Times New Roman" panose="02020603050405020304" pitchFamily="18" charset="0"/>
            </a:endParaRPr>
          </a:p>
        </p:txBody>
      </p:sp>
      <p:graphicFrame>
        <p:nvGraphicFramePr>
          <p:cNvPr id="3" name="Object 5"/>
          <p:cNvGraphicFramePr>
            <a:graphicFrameLocks/>
          </p:cNvGraphicFramePr>
          <p:nvPr/>
        </p:nvGraphicFramePr>
        <p:xfrm>
          <a:off x="3429000" y="3190875"/>
          <a:ext cx="685800" cy="381000"/>
        </p:xfrm>
        <a:graphic>
          <a:graphicData uri="http://schemas.openxmlformats.org/presentationml/2006/ole">
            <mc:AlternateContent xmlns:mc="http://schemas.openxmlformats.org/markup-compatibility/2006">
              <mc:Choice xmlns:v="urn:schemas-microsoft-com:vml" Requires="v">
                <p:oleObj spid="_x0000_s63636" name="Equation" r:id="rId6" imgW="0" imgH="0" progId="Equation.3">
                  <p:embed/>
                </p:oleObj>
              </mc:Choice>
              <mc:Fallback>
                <p:oleObj name="Equation" r:id="rId6" imgW="0" imgH="0" progId="Equation.3">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190875"/>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3" name="Text Box 6"/>
          <p:cNvSpPr txBox="1">
            <a:spLocks noChangeArrowheads="1"/>
          </p:cNvSpPr>
          <p:nvPr/>
        </p:nvSpPr>
        <p:spPr bwMode="auto">
          <a:xfrm>
            <a:off x="533400" y="4294188"/>
            <a:ext cx="5791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sz="2800" b="1" i="1">
                <a:solidFill>
                  <a:srgbClr val="800000"/>
                </a:solidFill>
                <a:latin typeface="Times New Roman" panose="02020603050405020304" pitchFamily="18" charset="0"/>
              </a:rPr>
              <a:t>boundary conditions</a:t>
            </a:r>
            <a:endParaRPr lang="it-IT" altLang="it-IT" sz="3200" b="1">
              <a:solidFill>
                <a:srgbClr val="800000"/>
              </a:solidFill>
              <a:latin typeface="Times New Roman" panose="02020603050405020304" pitchFamily="18" charset="0"/>
            </a:endParaRPr>
          </a:p>
        </p:txBody>
      </p:sp>
      <p:graphicFrame>
        <p:nvGraphicFramePr>
          <p:cNvPr id="4" name="Object 7"/>
          <p:cNvGraphicFramePr>
            <a:graphicFrameLocks/>
          </p:cNvGraphicFramePr>
          <p:nvPr/>
        </p:nvGraphicFramePr>
        <p:xfrm>
          <a:off x="2209800" y="5035550"/>
          <a:ext cx="4343400" cy="838200"/>
        </p:xfrm>
        <a:graphic>
          <a:graphicData uri="http://schemas.openxmlformats.org/presentationml/2006/ole">
            <mc:AlternateContent xmlns:mc="http://schemas.openxmlformats.org/markup-compatibility/2006">
              <mc:Choice xmlns:v="urn:schemas-microsoft-com:vml" Requires="v">
                <p:oleObj spid="_x0000_s63637" name="Equation" r:id="rId8" imgW="0" imgH="0" progId="Equation.3">
                  <p:embed/>
                </p:oleObj>
              </mc:Choice>
              <mc:Fallback>
                <p:oleObj name="Equation" r:id="rId8" imgW="0" imgH="0" progId="Equation.3">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035550"/>
                        <a:ext cx="434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0" name="Object 8"/>
          <p:cNvGraphicFramePr>
            <a:graphicFrameLocks/>
          </p:cNvGraphicFramePr>
          <p:nvPr/>
        </p:nvGraphicFramePr>
        <p:xfrm>
          <a:off x="4462463" y="6253163"/>
          <a:ext cx="642937" cy="441325"/>
        </p:xfrm>
        <a:graphic>
          <a:graphicData uri="http://schemas.openxmlformats.org/presentationml/2006/ole">
            <mc:AlternateContent xmlns:mc="http://schemas.openxmlformats.org/markup-compatibility/2006">
              <mc:Choice xmlns:v="urn:schemas-microsoft-com:vml" Requires="v">
                <p:oleObj spid="_x0000_s63638" name="Equation" r:id="rId10" imgW="0" imgH="0" progId="Equation.3">
                  <p:embed/>
                </p:oleObj>
              </mc:Choice>
              <mc:Fallback>
                <p:oleObj name="Equation" r:id="rId10" imgW="0" imgH="0" progId="Equation.3">
                  <p:embed/>
                  <p:pic>
                    <p:nvPicPr>
                      <p:cNvPr id="0" name="Object 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2463" y="6253163"/>
                        <a:ext cx="64293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61" name="Object 9"/>
          <p:cNvGraphicFramePr>
            <a:graphicFrameLocks/>
          </p:cNvGraphicFramePr>
          <p:nvPr/>
        </p:nvGraphicFramePr>
        <p:xfrm>
          <a:off x="2057400" y="5949950"/>
          <a:ext cx="2019300" cy="1143000"/>
        </p:xfrm>
        <a:graphic>
          <a:graphicData uri="http://schemas.openxmlformats.org/presentationml/2006/ole">
            <mc:AlternateContent xmlns:mc="http://schemas.openxmlformats.org/markup-compatibility/2006">
              <mc:Choice xmlns:v="urn:schemas-microsoft-com:vml" Requires="v">
                <p:oleObj spid="_x0000_s63639" name="Equation" r:id="rId12" imgW="0" imgH="0" progId="Equation.3">
                  <p:embed/>
                </p:oleObj>
              </mc:Choice>
              <mc:Fallback>
                <p:oleObj name="Equation" r:id="rId12" imgW="0" imgH="0" progId="Equation.3">
                  <p:embed/>
                  <p:pic>
                    <p:nvPicPr>
                      <p:cNvPr id="0" name="Object 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5949950"/>
                        <a:ext cx="2019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4347" name="Rectangle 10">
            <a:extLst>
              <a:ext uri="{FF2B5EF4-FFF2-40B4-BE49-F238E27FC236}">
                <a16:creationId xmlns:a16="http://schemas.microsoft.com/office/drawing/2014/main" id="{CE669F92-9286-4979-B46B-ACE003BF2E1C}"/>
              </a:ext>
            </a:extLst>
          </p:cNvPr>
          <p:cNvSpPr>
            <a:spLocks noGrp="1" noChangeArrowheads="1"/>
          </p:cNvSpPr>
          <p:nvPr>
            <p:ph type="title" idx="4294967295"/>
          </p:nvPr>
        </p:nvSpPr>
        <p:spPr>
          <a:xfrm>
            <a:off x="188913" y="250825"/>
            <a:ext cx="6480175" cy="1014413"/>
          </a:xfr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style>
          <a:lnRef idx="2">
            <a:schemeClr val="dk1">
              <a:shade val="50000"/>
            </a:schemeClr>
          </a:lnRef>
          <a:fillRef idx="1">
            <a:schemeClr val="dk1"/>
          </a:fillRef>
          <a:effectRef idx="0">
            <a:schemeClr val="dk1"/>
          </a:effectRef>
          <a:fontRef idx="minor">
            <a:schemeClr val="lt1"/>
          </a:fontRef>
        </p:style>
        <p:txBody>
          <a:bodyPr/>
          <a:lstStyle/>
          <a:p>
            <a:pPr>
              <a:defRPr/>
            </a:pPr>
            <a:r>
              <a:rPr lang="it-IT" sz="3200" b="1" dirty="0" err="1">
                <a:solidFill>
                  <a:srgbClr val="800000"/>
                </a:solidFill>
              </a:rPr>
              <a:t>Example</a:t>
            </a:r>
            <a:r>
              <a:rPr lang="it-IT" sz="3200" b="1" dirty="0">
                <a:solidFill>
                  <a:srgbClr val="800000"/>
                </a:solidFill>
              </a:rPr>
              <a:t> No. 3</a:t>
            </a:r>
            <a:br>
              <a:rPr lang="it-IT" sz="3200" b="1" dirty="0">
                <a:solidFill>
                  <a:srgbClr val="800000"/>
                </a:solidFill>
              </a:rPr>
            </a:br>
            <a:r>
              <a:rPr lang="en-GB" altLang="ja-JP" sz="3200" dirty="0">
                <a:solidFill>
                  <a:srgbClr val="000000"/>
                </a:solidFill>
                <a:ea typeface="ＭＳ Ｐゴシック" pitchFamily="8" charset="-128"/>
              </a:rPr>
              <a:t>The T</a:t>
            </a:r>
            <a:r>
              <a:rPr lang="en-GB" sz="3200" dirty="0">
                <a:solidFill>
                  <a:srgbClr val="000000"/>
                </a:solidFill>
                <a:ea typeface="ＭＳ Ｐゴシック" pitchFamily="8" charset="-128"/>
              </a:rPr>
              <a:t>ubular Reactor</a:t>
            </a:r>
            <a:endParaRPr lang="en-GB" sz="3200" dirty="0">
              <a:solidFill>
                <a:schemeClr val="tx1"/>
              </a:solidFill>
              <a:ea typeface="ＭＳ Ｐゴシック" pitchFamily="8" charset="-128"/>
            </a:endParaRPr>
          </a:p>
        </p:txBody>
      </p:sp>
      <p:sp>
        <p:nvSpPr>
          <p:cNvPr id="23563" name="Text Box 11"/>
          <p:cNvSpPr txBox="1">
            <a:spLocks noChangeArrowheads="1"/>
          </p:cNvSpPr>
          <p:nvPr/>
        </p:nvSpPr>
        <p:spPr bwMode="auto">
          <a:xfrm>
            <a:off x="609600" y="5216525"/>
            <a:ext cx="990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 = 0</a:t>
            </a:r>
          </a:p>
          <a:p>
            <a:pPr eaLnBrk="1" hangingPunct="1">
              <a:spcBef>
                <a:spcPct val="50000"/>
              </a:spcBef>
              <a:spcAft>
                <a:spcPts val="600"/>
              </a:spcAft>
              <a:buFont typeface="Times New Roman" panose="02020603050405020304" pitchFamily="18" charset="0"/>
              <a:buNone/>
            </a:pPr>
            <a:endParaRPr lang="it-IT" altLang="it-IT">
              <a:latin typeface="Times New Roman" panose="02020603050405020304" pitchFamily="18" charset="0"/>
            </a:endParaRPr>
          </a:p>
          <a:p>
            <a:pP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 = L</a:t>
            </a:r>
            <a:endParaRPr lang="en-US" altLang="it-IT">
              <a:latin typeface="Times New Roman" panose="02020603050405020304" pitchFamily="18" charset="0"/>
            </a:endParaRPr>
          </a:p>
        </p:txBody>
      </p:sp>
      <p:sp>
        <p:nvSpPr>
          <p:cNvPr id="6" name="Rettangolo 5">
            <a:extLst>
              <a:ext uri="{FF2B5EF4-FFF2-40B4-BE49-F238E27FC236}">
                <a16:creationId xmlns:a16="http://schemas.microsoft.com/office/drawing/2014/main" id="{817D2E59-2D16-4BBE-8B70-7607C1AF6954}"/>
              </a:ext>
            </a:extLst>
          </p:cNvPr>
          <p:cNvSpPr/>
          <p:nvPr/>
        </p:nvSpPr>
        <p:spPr>
          <a:xfrm>
            <a:off x="150813" y="1497013"/>
            <a:ext cx="6248400" cy="585787"/>
          </a:xfrm>
          <a:prstGeom prst="rect">
            <a:avLst/>
          </a:prstGeom>
        </p:spPr>
        <p:txBody>
          <a:bodyPr>
            <a:spAutoFit/>
          </a:bodyPr>
          <a:lstStyle/>
          <a:p>
            <a:pPr>
              <a:defRPr/>
            </a:pPr>
            <a:r>
              <a:rPr lang="en-GB" sz="3200" kern="0" dirty="0">
                <a:solidFill>
                  <a:srgbClr val="C00000"/>
                </a:solidFill>
                <a:latin typeface="Arial"/>
                <a:ea typeface="ＭＳ Ｐゴシック" pitchFamily="8" charset="-128"/>
              </a:rPr>
              <a:t>Boundary and initial conditions</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563"/>
                                        </p:tgtEl>
                                        <p:attrNameLst>
                                          <p:attrName>style.visibility</p:attrName>
                                        </p:attrNameLst>
                                      </p:cBhvr>
                                      <p:to>
                                        <p:strVal val="visible"/>
                                      </p:to>
                                    </p:set>
                                    <p:animEffect transition="in" filter="wipe(down)">
                                      <p:cBhvr>
                                        <p:cTn id="15" dur="500"/>
                                        <p:tgtEl>
                                          <p:spTgt spid="235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3561"/>
                                        </p:tgtEl>
                                        <p:attrNameLst>
                                          <p:attrName>style.visibility</p:attrName>
                                        </p:attrNameLst>
                                      </p:cBhvr>
                                      <p:to>
                                        <p:strVal val="visible"/>
                                      </p:to>
                                    </p:set>
                                    <p:animEffect transition="in" filter="wipe(up)">
                                      <p:cBhvr>
                                        <p:cTn id="25" dur="500"/>
                                        <p:tgtEl>
                                          <p:spTgt spid="23561"/>
                                        </p:tgtEl>
                                      </p:cBhvr>
                                    </p:animEffect>
                                  </p:childTnLst>
                                </p:cTn>
                              </p:par>
                              <p:par>
                                <p:cTn id="26" presetID="22" presetClass="entr" presetSubtype="1" fill="hold" nodeType="withEffect">
                                  <p:stCondLst>
                                    <p:cond delay="0"/>
                                  </p:stCondLst>
                                  <p:childTnLst>
                                    <p:set>
                                      <p:cBhvr>
                                        <p:cTn id="27" dur="1" fill="hold">
                                          <p:stCondLst>
                                            <p:cond delay="0"/>
                                          </p:stCondLst>
                                        </p:cTn>
                                        <p:tgtEl>
                                          <p:spTgt spid="23560"/>
                                        </p:tgtEl>
                                        <p:attrNameLst>
                                          <p:attrName>style.visibility</p:attrName>
                                        </p:attrNameLst>
                                      </p:cBhvr>
                                      <p:to>
                                        <p:strVal val="visible"/>
                                      </p:to>
                                    </p:set>
                                    <p:animEffect transition="in" filter="wipe(up)">
                                      <p:cBhvr>
                                        <p:cTn id="28"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106363" y="1914525"/>
            <a:ext cx="6480175"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t>“</a:t>
            </a:r>
            <a:r>
              <a:rPr lang="en-US" altLang="ja-JP" sz="2800" i="1">
                <a:solidFill>
                  <a:srgbClr val="006600"/>
                </a:solidFill>
              </a:rPr>
              <a:t>First principle Models</a:t>
            </a:r>
            <a:r>
              <a:rPr lang="it-IT" altLang="it-IT" sz="2800"/>
              <a:t>”</a:t>
            </a:r>
            <a:endParaRPr lang="it-IT" altLang="ja-JP" sz="2800"/>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t> </a:t>
            </a:r>
            <a:r>
              <a:rPr lang="it-IT" altLang="it-IT" sz="2600"/>
              <a:t>Models based on the “</a:t>
            </a:r>
            <a:r>
              <a:rPr lang="it-IT" altLang="ja-JP" sz="2600">
                <a:solidFill>
                  <a:srgbClr val="006600"/>
                </a:solidFill>
              </a:rPr>
              <a:t>population balance approach</a:t>
            </a:r>
            <a:r>
              <a:rPr lang="it-IT" altLang="it-IT" sz="2600"/>
              <a:t>”</a:t>
            </a:r>
            <a:endParaRPr lang="it-IT" altLang="ja-JP" sz="2600"/>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Dynamic models</a:t>
            </a:r>
          </a:p>
          <a:p>
            <a:pPr lvl="2">
              <a:spcBef>
                <a:spcPct val="0"/>
              </a:spcBef>
              <a:spcAft>
                <a:spcPts val="600"/>
              </a:spcAft>
            </a:pPr>
            <a:r>
              <a:rPr lang="it-IT" altLang="it-IT" sz="2600">
                <a:solidFill>
                  <a:srgbClr val="7F7F7F"/>
                </a:solidFill>
              </a:rPr>
              <a:t>dynamic models with “</a:t>
            </a:r>
            <a:r>
              <a:rPr lang="it-IT" altLang="ja-JP" sz="2600">
                <a:solidFill>
                  <a:srgbClr val="7F7F7F"/>
                </a:solidFill>
              </a:rPr>
              <a:t>input-output rappresentation</a:t>
            </a:r>
            <a:r>
              <a:rPr lang="it-IT" altLang="it-IT" sz="2600">
                <a:solidFill>
                  <a:srgbClr val="7F7F7F"/>
                </a:solidFill>
              </a:rPr>
              <a:t>”</a:t>
            </a:r>
            <a:endParaRPr lang="it-IT" altLang="ja-JP" sz="2600">
              <a:solidFill>
                <a:srgbClr val="7F7F7F"/>
              </a:solidFill>
            </a:endParaRPr>
          </a:p>
          <a:p>
            <a:pPr lvl="2">
              <a:spcBef>
                <a:spcPct val="0"/>
              </a:spcBef>
              <a:spcAft>
                <a:spcPts val="600"/>
              </a:spcAft>
            </a:pPr>
            <a:r>
              <a:rPr lang="it-IT" altLang="ja-JP" sz="2600">
                <a:solidFill>
                  <a:srgbClr val="7F7F7F"/>
                </a:solidFill>
              </a:rPr>
              <a:t>state-space </a:t>
            </a:r>
            <a:r>
              <a:rPr lang="it-IT" altLang="it-IT" sz="2600">
                <a:solidFill>
                  <a:srgbClr val="7F7F7F"/>
                </a:solidFill>
              </a:rPr>
              <a:t>dynamic models</a:t>
            </a:r>
            <a:endParaRPr lang="it-IT" altLang="ja-JP" sz="2600">
              <a:solidFill>
                <a:srgbClr val="7F7F7F"/>
              </a:solidFill>
            </a:endParaRPr>
          </a:p>
          <a:p>
            <a:pPr lvl="2">
              <a:spcBef>
                <a:spcPct val="0"/>
              </a:spcBef>
              <a:spcAft>
                <a:spcPts val="600"/>
              </a:spcAft>
            </a:pPr>
            <a:r>
              <a:rPr lang="it-IT" altLang="it-IT" sz="2600">
                <a:solidFill>
                  <a:srgbClr val="7F7F7F"/>
                </a:solidFill>
              </a:rPr>
              <a:t>black box dynamic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65538"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86675E9A-1CF2-4035-9585-B6E8F08890B8}"/>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65540"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E41CBE87-AF65-42C6-8934-3066605E0C0C}"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25</a:t>
            </a:fld>
            <a:endParaRPr lang="en-GB" altLang="it-IT" sz="1400">
              <a:latin typeface="Times New Roman" panose="02020603050405020304" pitchFamily="18" charset="0"/>
            </a:endParaRPr>
          </a:p>
        </p:txBody>
      </p:sp>
      <p:sp>
        <p:nvSpPr>
          <p:cNvPr id="65541"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65542"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67586"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90E8D80A-93C2-4302-A20A-0D2CBBC3C1C8}"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26</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0291648E-261B-451E-801E-6DDB451F9A83}"/>
              </a:ext>
            </a:extLst>
          </p:cNvPr>
          <p:cNvSpPr txBox="1">
            <a:spLocks noChangeArrowheads="1"/>
          </p:cNvSpPr>
          <p:nvPr/>
        </p:nvSpPr>
        <p:spPr bwMode="auto">
          <a:xfrm>
            <a:off x="0" y="69850"/>
            <a:ext cx="685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fi-FI" altLang="it-IT" sz="2800">
                <a:solidFill>
                  <a:schemeClr val="tx2"/>
                </a:solidFill>
              </a:rPr>
              <a:t>MODELS BASED ON A “</a:t>
            </a:r>
            <a:r>
              <a:rPr lang="fi-FI" altLang="ja-JP" sz="2800">
                <a:solidFill>
                  <a:schemeClr val="tx2"/>
                </a:solidFill>
              </a:rPr>
              <a:t>POPULATION BALANCE  APPROACH</a:t>
            </a:r>
            <a:r>
              <a:rPr lang="fi-FI" altLang="it-IT" sz="2800">
                <a:solidFill>
                  <a:schemeClr val="tx2"/>
                </a:solidFill>
              </a:rPr>
              <a:t>”</a:t>
            </a:r>
          </a:p>
        </p:txBody>
      </p:sp>
      <p:sp>
        <p:nvSpPr>
          <p:cNvPr id="67588" name="Text Box 4"/>
          <p:cNvSpPr txBox="1">
            <a:spLocks noChangeArrowheads="1"/>
          </p:cNvSpPr>
          <p:nvPr/>
        </p:nvSpPr>
        <p:spPr bwMode="auto">
          <a:xfrm>
            <a:off x="549275" y="1331913"/>
            <a:ext cx="5948363"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en-GB" altLang="it-IT" b="1">
                <a:solidFill>
                  <a:srgbClr val="800000"/>
                </a:solidFill>
              </a:rPr>
              <a:t>Formulation</a:t>
            </a:r>
            <a:endParaRPr lang="en-GB" altLang="it-IT" sz="1800" b="1">
              <a:solidFill>
                <a:srgbClr val="800000"/>
              </a:solidFill>
            </a:endParaRPr>
          </a:p>
          <a:p>
            <a:pPr eaLnBrk="1" hangingPunct="1">
              <a:spcBef>
                <a:spcPct val="50000"/>
              </a:spcBef>
              <a:spcAft>
                <a:spcPts val="600"/>
              </a:spcAft>
              <a:buFont typeface="Times New Roman" panose="02020603050405020304" pitchFamily="18" charset="0"/>
              <a:buNone/>
            </a:pPr>
            <a:r>
              <a:rPr lang="en-GB" altLang="it-IT" sz="2200"/>
              <a:t>The </a:t>
            </a:r>
            <a:r>
              <a:rPr lang="en-GB" altLang="it-IT" sz="2200">
                <a:solidFill>
                  <a:srgbClr val="006600"/>
                </a:solidFill>
              </a:rPr>
              <a:t>Population Balance Equation</a:t>
            </a:r>
            <a:r>
              <a:rPr lang="en-GB" altLang="it-IT" sz="2200"/>
              <a:t> was originally derived in 1964, when two groups of researchers studying crystal nucleation and growth recognized that many problems involving change in </a:t>
            </a:r>
            <a:r>
              <a:rPr lang="en-GB" altLang="it-IT" sz="2200">
                <a:solidFill>
                  <a:srgbClr val="006600"/>
                </a:solidFill>
              </a:rPr>
              <a:t>particulate systems</a:t>
            </a:r>
            <a:r>
              <a:rPr lang="en-GB" altLang="it-IT" sz="2200"/>
              <a:t> could not be handled within the framework of the conventional conservation equations only, see Hulburt &amp; Katz (1964) and Randolph (1964). </a:t>
            </a:r>
          </a:p>
          <a:p>
            <a:pPr eaLnBrk="1" hangingPunct="1">
              <a:spcBef>
                <a:spcPct val="50000"/>
              </a:spcBef>
              <a:spcAft>
                <a:spcPts val="600"/>
              </a:spcAft>
              <a:buFont typeface="Times New Roman" panose="02020603050405020304" pitchFamily="18" charset="0"/>
              <a:buNone/>
            </a:pPr>
            <a:r>
              <a:rPr lang="en-GB" altLang="it-IT" sz="2200"/>
              <a:t>They proposed the use of an equation for the continuity of particulate numbers, termed </a:t>
            </a:r>
            <a:r>
              <a:rPr lang="en-GB" altLang="it-IT" sz="2200">
                <a:solidFill>
                  <a:srgbClr val="006600"/>
                </a:solidFill>
              </a:rPr>
              <a:t>population balance equation</a:t>
            </a:r>
            <a:r>
              <a:rPr lang="en-GB" altLang="it-IT" sz="2200"/>
              <a:t>, as a basis for describing the behavior of such systems. </a:t>
            </a:r>
          </a:p>
          <a:p>
            <a:pPr eaLnBrk="1" hangingPunct="1">
              <a:spcBef>
                <a:spcPct val="50000"/>
              </a:spcBef>
              <a:spcAft>
                <a:spcPts val="600"/>
              </a:spcAft>
              <a:buFont typeface="Times New Roman" panose="02020603050405020304" pitchFamily="18" charset="0"/>
              <a:buNone/>
            </a:pPr>
            <a:r>
              <a:rPr lang="en-GB" altLang="it-IT" sz="2200"/>
              <a:t>This balance is developed from the </a:t>
            </a:r>
            <a:r>
              <a:rPr lang="en-GB" altLang="it-IT" sz="2200">
                <a:solidFill>
                  <a:srgbClr val="006600"/>
                </a:solidFill>
              </a:rPr>
              <a:t>general conservation law</a:t>
            </a:r>
            <a:r>
              <a:rPr lang="en-GB" altLang="it-IT" sz="2200"/>
              <a:t>:</a:t>
            </a:r>
          </a:p>
          <a:p>
            <a:pPr algn="ctr" eaLnBrk="1" hangingPunct="1">
              <a:spcBef>
                <a:spcPct val="50000"/>
              </a:spcBef>
              <a:spcAft>
                <a:spcPts val="600"/>
              </a:spcAft>
              <a:buFont typeface="Times New Roman" panose="02020603050405020304" pitchFamily="18" charset="0"/>
              <a:buNone/>
            </a:pPr>
            <a:r>
              <a:rPr lang="it-IT" altLang="it-IT" sz="2000">
                <a:solidFill>
                  <a:srgbClr val="C00000"/>
                </a:solidFill>
              </a:rPr>
              <a:t>Input - Output + Net Generation = Accumulation</a:t>
            </a:r>
            <a:endParaRPr lang="en-GB" altLang="it-IT" sz="2000">
              <a:solidFill>
                <a:srgbClr val="C00000"/>
              </a:solidFill>
            </a:endParaRPr>
          </a:p>
        </p:txBody>
      </p:sp>
      <p:sp>
        <p:nvSpPr>
          <p:cNvPr id="9" name="Text Box 7">
            <a:extLst>
              <a:ext uri="{FF2B5EF4-FFF2-40B4-BE49-F238E27FC236}">
                <a16:creationId xmlns:a16="http://schemas.microsoft.com/office/drawing/2014/main" id="{3AABC566-0E1A-44F1-B8D4-DA6B93414900}"/>
              </a:ext>
            </a:extLst>
          </p:cNvPr>
          <p:cNvSpPr txBox="1">
            <a:spLocks noChangeArrowheads="1"/>
          </p:cNvSpPr>
          <p:nvPr/>
        </p:nvSpPr>
        <p:spPr bwMode="auto">
          <a:xfrm>
            <a:off x="0" y="7953375"/>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just" eaLnBrk="0" fontAlgn="base" hangingPunct="0">
              <a:spcBef>
                <a:spcPts val="600"/>
              </a:spcBef>
              <a:spcAft>
                <a:spcPts val="600"/>
              </a:spcAft>
              <a:buFont typeface="Times New Roman" pitchFamily="18" charset="0"/>
              <a:defRPr sz="2400">
                <a:solidFill>
                  <a:schemeClr val="tx1"/>
                </a:solidFill>
                <a:latin typeface="Arial" pitchFamily="34" charset="0"/>
                <a:ea typeface="ＭＳ Ｐゴシック" pitchFamily="34" charset="-128"/>
              </a:defRPr>
            </a:lvl6pPr>
            <a:lvl7pPr marL="2971800" indent="-228600" algn="just" eaLnBrk="0" fontAlgn="base" hangingPunct="0">
              <a:spcBef>
                <a:spcPts val="600"/>
              </a:spcBef>
              <a:spcAft>
                <a:spcPts val="600"/>
              </a:spcAft>
              <a:buFont typeface="Times New Roman" pitchFamily="18" charset="0"/>
              <a:defRPr sz="2400">
                <a:solidFill>
                  <a:schemeClr val="tx1"/>
                </a:solidFill>
                <a:latin typeface="Arial" pitchFamily="34" charset="0"/>
                <a:ea typeface="ＭＳ Ｐゴシック" pitchFamily="34" charset="-128"/>
              </a:defRPr>
            </a:lvl7pPr>
            <a:lvl8pPr marL="3429000" indent="-228600" algn="just" eaLnBrk="0" fontAlgn="base" hangingPunct="0">
              <a:spcBef>
                <a:spcPts val="600"/>
              </a:spcBef>
              <a:spcAft>
                <a:spcPts val="600"/>
              </a:spcAft>
              <a:buFont typeface="Times New Roman" pitchFamily="18" charset="0"/>
              <a:defRPr sz="2400">
                <a:solidFill>
                  <a:schemeClr val="tx1"/>
                </a:solidFill>
                <a:latin typeface="Arial" pitchFamily="34" charset="0"/>
                <a:ea typeface="ＭＳ Ｐゴシック" pitchFamily="34" charset="-128"/>
              </a:defRPr>
            </a:lvl8pPr>
            <a:lvl9pPr marL="3886200" indent="-228600" algn="just" eaLnBrk="0" fontAlgn="base" hangingPunct="0">
              <a:spcBef>
                <a:spcPts val="600"/>
              </a:spcBef>
              <a:spcAft>
                <a:spcPts val="600"/>
              </a:spcAft>
              <a:buFont typeface="Times New Roman" pitchFamily="18" charset="0"/>
              <a:defRPr sz="2400">
                <a:solidFill>
                  <a:schemeClr val="tx1"/>
                </a:solidFill>
                <a:latin typeface="Arial" pitchFamily="34" charset="0"/>
                <a:ea typeface="ＭＳ Ｐゴシック" pitchFamily="34" charset="-128"/>
              </a:defRPr>
            </a:lvl9pPr>
          </a:lstStyle>
          <a:p>
            <a:pPr>
              <a:spcBef>
                <a:spcPct val="50000"/>
              </a:spcBef>
              <a:defRPr/>
            </a:pPr>
            <a:r>
              <a:rPr lang="en-GB" altLang="it-IT" sz="1800" dirty="0">
                <a:sym typeface="Wingdings" pitchFamily="2" charset="2"/>
              </a:rPr>
              <a:t></a:t>
            </a:r>
            <a:r>
              <a:rPr lang="en-GB" altLang="it-IT" sz="1400" dirty="0">
                <a:sym typeface="Wingdings" pitchFamily="2" charset="2"/>
              </a:rPr>
              <a:t> </a:t>
            </a:r>
            <a:r>
              <a:rPr lang="en-GB" altLang="it-IT" sz="1400" dirty="0">
                <a:solidFill>
                  <a:srgbClr val="000000"/>
                </a:solidFill>
                <a:latin typeface="Times New Roman" pitchFamily="18" charset="0"/>
                <a:cs typeface="Times New Roman" pitchFamily="18" charset="0"/>
                <a:sym typeface="Wingdings" pitchFamily="2" charset="2"/>
              </a:rPr>
              <a:t>§ 4.4</a:t>
            </a:r>
            <a:r>
              <a:rPr lang="en-GB" altLang="it-IT" sz="1200" dirty="0">
                <a:solidFill>
                  <a:srgbClr val="000000"/>
                </a:solidFill>
                <a:latin typeface="Times New Roman" pitchFamily="18" charset="0"/>
                <a:cs typeface="Times New Roman" pitchFamily="18" charset="0"/>
                <a:sym typeface="Wingdings" pitchFamily="2" charset="2"/>
              </a:rPr>
              <a:t> </a:t>
            </a:r>
            <a:r>
              <a:rPr lang="en-GB" altLang="it-IT" sz="1400" dirty="0">
                <a:cs typeface="Times New Roman" pitchFamily="18" charset="0"/>
                <a:sym typeface="Wingdings" pitchFamily="2" charset="2"/>
              </a:rPr>
              <a:t> in </a:t>
            </a:r>
            <a:r>
              <a:rPr lang="en-GB" altLang="it-IT" sz="1400" dirty="0" err="1">
                <a:cs typeface="Times New Roman" pitchFamily="18" charset="0"/>
              </a:rPr>
              <a:t>Himmelblau</a:t>
            </a:r>
            <a:r>
              <a:rPr lang="en-GB" altLang="it-IT" sz="1400" dirty="0">
                <a:cs typeface="Times New Roman" pitchFamily="18" charset="0"/>
              </a:rPr>
              <a:t> D.M. and Bischoff K.B., “Process Analysis and Simulation”, John Wiley &amp; Sons Inc., </a:t>
            </a:r>
            <a:r>
              <a:rPr lang="en-GB" altLang="it-IT" sz="1400">
                <a:cs typeface="Times New Roman" pitchFamily="18" charset="0"/>
              </a:rPr>
              <a:t>1967 </a:t>
            </a:r>
            <a:r>
              <a:rPr lang="en-US" altLang="it-IT" sz="1400">
                <a:cs typeface="Times New Roman" pitchFamily="18" charset="0"/>
              </a:rPr>
              <a:t>(</a:t>
            </a:r>
            <a:r>
              <a:rPr lang="it-IT" altLang="it-IT" sz="1400" b="1">
                <a:solidFill>
                  <a:srgbClr val="CC3300"/>
                </a:solidFill>
                <a:cs typeface="Times New Roman" pitchFamily="18" charset="0"/>
              </a:rPr>
              <a:t>Collocazione</a:t>
            </a:r>
            <a:r>
              <a:rPr lang="it-IT" altLang="it-IT" sz="1400" b="1" dirty="0">
                <a:solidFill>
                  <a:srgbClr val="CC3300"/>
                </a:solidFill>
                <a:cs typeface="Times New Roman" pitchFamily="18" charset="0"/>
              </a:rPr>
              <a:t>: 660.281 HIM 1</a:t>
            </a:r>
            <a:r>
              <a:rPr lang="it-IT" altLang="it-IT" sz="1400" dirty="0">
                <a:cs typeface="Times New Roman"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69634"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A496EBF3-5F50-4AFF-88D2-9B65175F43D8}"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27</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B50D0F03-3085-4C21-B5D4-65AFE27B1686}"/>
              </a:ext>
            </a:extLst>
          </p:cNvPr>
          <p:cNvSpPr txBox="1">
            <a:spLocks noChangeArrowheads="1"/>
          </p:cNvSpPr>
          <p:nvPr/>
        </p:nvSpPr>
        <p:spPr bwMode="auto">
          <a:xfrm>
            <a:off x="0" y="69850"/>
            <a:ext cx="685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it-IT" altLang="it-IT" sz="2800">
                <a:solidFill>
                  <a:schemeClr val="tx2"/>
                </a:solidFill>
              </a:rPr>
              <a:t>ELEMENTS NECESSARY </a:t>
            </a:r>
            <a:br>
              <a:rPr lang="it-IT" altLang="it-IT" sz="2800">
                <a:solidFill>
                  <a:schemeClr val="tx2"/>
                </a:solidFill>
              </a:rPr>
            </a:br>
            <a:r>
              <a:rPr lang="it-IT" altLang="it-IT" sz="2800">
                <a:solidFill>
                  <a:schemeClr val="tx2"/>
                </a:solidFill>
              </a:rPr>
              <a:t>FOR A POPULATION BALANCE MODEL </a:t>
            </a:r>
            <a:endParaRPr lang="fi-FI" altLang="it-IT" sz="2800">
              <a:solidFill>
                <a:schemeClr val="tx2"/>
              </a:solidFill>
            </a:endParaRPr>
          </a:p>
        </p:txBody>
      </p:sp>
      <p:pic>
        <p:nvPicPr>
          <p:cNvPr id="69636" name="Tabella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485900"/>
            <a:ext cx="68072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71682"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27E230E0-DF9C-4F89-8B62-5A12DC8F6DE8}"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28</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2941FE60-17CF-4279-BDE0-AA2D776018A3}"/>
              </a:ext>
            </a:extLst>
          </p:cNvPr>
          <p:cNvSpPr txBox="1">
            <a:spLocks noChangeArrowheads="1"/>
          </p:cNvSpPr>
          <p:nvPr/>
        </p:nvSpPr>
        <p:spPr bwMode="auto">
          <a:xfrm>
            <a:off x="342900" y="69850"/>
            <a:ext cx="6172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it-IT" altLang="it-IT" sz="2800">
                <a:solidFill>
                  <a:schemeClr val="tx2"/>
                </a:solidFill>
              </a:rPr>
              <a:t>ENTITY DISTRIBUTION FUNCTION</a:t>
            </a:r>
            <a:endParaRPr lang="fi-FI" altLang="it-IT" sz="2800">
              <a:solidFill>
                <a:schemeClr val="tx2"/>
              </a:solidFill>
            </a:endParaRPr>
          </a:p>
        </p:txBody>
      </p:sp>
      <p:sp>
        <p:nvSpPr>
          <p:cNvPr id="71684" name="CasellaDiTesto 2"/>
          <p:cNvSpPr txBox="1">
            <a:spLocks noChangeArrowheads="1"/>
          </p:cNvSpPr>
          <p:nvPr/>
        </p:nvSpPr>
        <p:spPr bwMode="auto">
          <a:xfrm>
            <a:off x="188913" y="1331913"/>
            <a:ext cx="299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800">
                <a:solidFill>
                  <a:srgbClr val="C00000"/>
                </a:solidFill>
              </a:rPr>
              <a:t>Physical meaning</a:t>
            </a:r>
          </a:p>
        </p:txBody>
      </p:sp>
      <p:sp>
        <p:nvSpPr>
          <p:cNvPr id="7" name="Text Box 9">
            <a:extLst>
              <a:ext uri="{FF2B5EF4-FFF2-40B4-BE49-F238E27FC236}">
                <a16:creationId xmlns:a16="http://schemas.microsoft.com/office/drawing/2014/main" id="{C554F769-AC66-400F-AE74-F70290873E1C}"/>
              </a:ext>
            </a:extLst>
          </p:cNvPr>
          <p:cNvSpPr txBox="1">
            <a:spLocks noChangeArrowheads="1"/>
          </p:cNvSpPr>
          <p:nvPr/>
        </p:nvSpPr>
        <p:spPr bwMode="auto">
          <a:xfrm>
            <a:off x="188913" y="3132138"/>
            <a:ext cx="64801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just" eaLnBrk="1" hangingPunct="1">
              <a:spcBef>
                <a:spcPct val="0"/>
              </a:spcBef>
              <a:buFont typeface="Times New Roman" charset="0"/>
              <a:buNone/>
              <a:defRPr/>
            </a:pPr>
            <a:r>
              <a:rPr lang="it-IT" altLang="it-IT"/>
              <a:t>is the fraction of entities at time </a:t>
            </a:r>
            <a:r>
              <a:rPr lang="it-IT" altLang="it-IT" b="1"/>
              <a:t>t</a:t>
            </a:r>
            <a:r>
              <a:rPr lang="it-IT" altLang="it-IT"/>
              <a:t> that are:</a:t>
            </a:r>
          </a:p>
          <a:p>
            <a:pPr algn="just" eaLnBrk="1" hangingPunct="1">
              <a:spcBef>
                <a:spcPct val="0"/>
              </a:spcBef>
              <a:defRPr/>
            </a:pPr>
            <a:r>
              <a:rPr lang="it-IT" altLang="it-IT"/>
              <a:t>contained in the infinitesimal volume dV=dxdydz</a:t>
            </a:r>
          </a:p>
          <a:p>
            <a:pPr algn="just" eaLnBrk="1" hangingPunct="1">
              <a:spcBef>
                <a:spcPct val="0"/>
              </a:spcBef>
              <a:defRPr/>
            </a:pPr>
            <a:r>
              <a:rPr lang="it-IT" altLang="it-IT"/>
              <a:t>characterized by values of properties in the ranges ζ</a:t>
            </a:r>
            <a:r>
              <a:rPr lang="it-IT" altLang="it-IT" baseline="-25000"/>
              <a:t>1</a:t>
            </a:r>
            <a:r>
              <a:rPr lang="it-IT" altLang="it-IT"/>
              <a:t>÷ζ</a:t>
            </a:r>
            <a:r>
              <a:rPr lang="it-IT" altLang="it-IT" baseline="-25000"/>
              <a:t>1</a:t>
            </a:r>
            <a:r>
              <a:rPr lang="it-IT" altLang="it-IT"/>
              <a:t>+</a:t>
            </a:r>
            <a:r>
              <a:rPr lang="it-IT" altLang="it-IT" i="1"/>
              <a:t>d</a:t>
            </a:r>
            <a:r>
              <a:rPr lang="it-IT" altLang="it-IT"/>
              <a:t>ζ</a:t>
            </a:r>
            <a:r>
              <a:rPr lang="it-IT" altLang="it-IT" baseline="-25000"/>
              <a:t>1</a:t>
            </a:r>
            <a:r>
              <a:rPr lang="it-IT" altLang="it-IT"/>
              <a:t>, . . . , ζ</a:t>
            </a:r>
            <a:r>
              <a:rPr lang="it-IT" altLang="it-IT" baseline="-25000"/>
              <a:t>m</a:t>
            </a:r>
            <a:r>
              <a:rPr lang="it-IT" altLang="it-IT"/>
              <a:t>÷ζ</a:t>
            </a:r>
            <a:r>
              <a:rPr lang="it-IT" altLang="it-IT" baseline="-25000"/>
              <a:t>m</a:t>
            </a:r>
            <a:r>
              <a:rPr lang="it-IT" altLang="it-IT"/>
              <a:t>+</a:t>
            </a:r>
            <a:r>
              <a:rPr lang="it-IT" altLang="it-IT" i="1"/>
              <a:t>d</a:t>
            </a:r>
            <a:r>
              <a:rPr lang="it-IT" altLang="it-IT"/>
              <a:t>ζ</a:t>
            </a:r>
            <a:r>
              <a:rPr lang="it-IT" altLang="it-IT" baseline="-25000"/>
              <a:t>m</a:t>
            </a:r>
          </a:p>
        </p:txBody>
      </p:sp>
      <p:graphicFrame>
        <p:nvGraphicFramePr>
          <p:cNvPr id="71686" name="Oggetto 1"/>
          <p:cNvGraphicFramePr>
            <a:graphicFrameLocks noChangeAspect="1"/>
          </p:cNvGraphicFramePr>
          <p:nvPr/>
        </p:nvGraphicFramePr>
        <p:xfrm>
          <a:off x="76200" y="2082800"/>
          <a:ext cx="6707188" cy="550863"/>
        </p:xfrm>
        <a:graphic>
          <a:graphicData uri="http://schemas.openxmlformats.org/presentationml/2006/ole">
            <mc:AlternateContent xmlns:mc="http://schemas.openxmlformats.org/markup-compatibility/2006">
              <mc:Choice xmlns:v="urn:schemas-microsoft-com:vml" Requires="v">
                <p:oleObj spid="_x0000_s71714" name="Equazione" r:id="rId4" imgW="0" imgH="0" progId="Equation.3">
                  <p:embed/>
                </p:oleObj>
              </mc:Choice>
              <mc:Fallback>
                <p:oleObj name="Equazione" r:id="rId4" imgW="0" imgH="0" progId="Equation.3">
                  <p:embed/>
                  <p:pic>
                    <p:nvPicPr>
                      <p:cNvPr id="0" name="Oggetto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082800"/>
                        <a:ext cx="67071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D064250-AFBF-4EBA-ABA6-0AACE978084E}"/>
              </a:ext>
            </a:extLst>
          </p:cNvPr>
          <p:cNvSpPr>
            <a:spLocks noGrp="1" noChangeArrowheads="1"/>
          </p:cNvSpPr>
          <p:nvPr>
            <p:ph type="title"/>
          </p:nvPr>
        </p:nvSpPr>
        <p:spPr>
          <a:xfrm>
            <a:off x="514350" y="141288"/>
            <a:ext cx="5829300" cy="1014412"/>
          </a:xfrm>
        </p:spPr>
        <p:txBody>
          <a:bodyPr/>
          <a:lstStyle/>
          <a:p>
            <a:pPr eaLnBrk="1" hangingPunct="1">
              <a:defRPr/>
            </a:pPr>
            <a:r>
              <a:rPr lang="fi-FI" sz="3200" dirty="0"/>
              <a:t>MATHEMATICAL MODELS</a:t>
            </a:r>
            <a:br>
              <a:rPr lang="fi-FI" sz="3200" dirty="0"/>
            </a:br>
            <a:r>
              <a:rPr lang="fi-FI" sz="3200" dirty="0"/>
              <a:t>2nd CLASSIFICATION</a:t>
            </a:r>
            <a:endParaRPr lang="it-IT" sz="3200" dirty="0"/>
          </a:p>
        </p:txBody>
      </p:sp>
      <p:sp>
        <p:nvSpPr>
          <p:cNvPr id="84994" name="Rectangle 3">
            <a:extLst>
              <a:ext uri="{FF2B5EF4-FFF2-40B4-BE49-F238E27FC236}">
                <a16:creationId xmlns:a16="http://schemas.microsoft.com/office/drawing/2014/main" id="{0735C485-B2D3-4F8B-9C7E-197E18586C40}"/>
              </a:ext>
            </a:extLst>
          </p:cNvPr>
          <p:cNvSpPr>
            <a:spLocks noChangeArrowheads="1"/>
          </p:cNvSpPr>
          <p:nvPr/>
        </p:nvSpPr>
        <p:spPr bwMode="auto">
          <a:xfrm>
            <a:off x="188913" y="4540250"/>
            <a:ext cx="62198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spcBef>
                <a:spcPts val="0"/>
              </a:spcBef>
              <a:spcAft>
                <a:spcPts val="0"/>
              </a:spcAft>
              <a:buFont typeface="Wingdings" charset="2"/>
              <a:buChar char="Ø"/>
              <a:tabLst>
                <a:tab pos="701675" algn="l"/>
              </a:tabLst>
              <a:defRPr/>
            </a:pPr>
            <a:r>
              <a:rPr lang="it-IT" sz="2800" b="1" dirty="0" err="1">
                <a:solidFill>
                  <a:srgbClr val="800000"/>
                </a:solidFill>
                <a:ea typeface="+mn-ea"/>
                <a:cs typeface="Times New Roman" pitchFamily="18" charset="0"/>
              </a:rPr>
              <a:t>Structured</a:t>
            </a:r>
            <a:r>
              <a:rPr lang="it-IT" sz="2800" b="1" dirty="0">
                <a:solidFill>
                  <a:srgbClr val="800000"/>
                </a:solidFill>
                <a:ea typeface="+mn-ea"/>
                <a:cs typeface="Times New Roman" pitchFamily="18" charset="0"/>
              </a:rPr>
              <a:t> </a:t>
            </a:r>
            <a:r>
              <a:rPr lang="it-IT" sz="2800" b="1" err="1">
                <a:solidFill>
                  <a:srgbClr val="800000"/>
                </a:solidFill>
                <a:ea typeface="+mn-ea"/>
                <a:cs typeface="Times New Roman" pitchFamily="18" charset="0"/>
              </a:rPr>
              <a:t>Models</a:t>
            </a:r>
            <a:r>
              <a:rPr lang="it-IT" sz="2800" b="1">
                <a:solidFill>
                  <a:srgbClr val="800000"/>
                </a:solidFill>
                <a:ea typeface="+mn-ea"/>
                <a:cs typeface="Times New Roman" pitchFamily="18" charset="0"/>
              </a:rPr>
              <a:t> </a:t>
            </a:r>
            <a:r>
              <a:rPr lang="it-IT" sz="2000" b="1">
                <a:solidFill>
                  <a:srgbClr val="800000"/>
                </a:solidFill>
                <a:ea typeface="+mn-ea"/>
                <a:cs typeface="Times New Roman" pitchFamily="18" charset="0"/>
              </a:rPr>
              <a:t>(or </a:t>
            </a:r>
            <a:r>
              <a:rPr lang="it-IT" sz="2000" b="1" dirty="0" err="1">
                <a:solidFill>
                  <a:srgbClr val="800000"/>
                </a:solidFill>
                <a:ea typeface="+mn-ea"/>
                <a:cs typeface="Times New Roman" pitchFamily="18" charset="0"/>
              </a:rPr>
              <a:t>Theoretical</a:t>
            </a:r>
            <a:r>
              <a:rPr lang="it-IT" sz="2000" b="1" dirty="0">
                <a:solidFill>
                  <a:srgbClr val="800000"/>
                </a:solidFill>
                <a:ea typeface="+mn-ea"/>
                <a:cs typeface="Times New Roman" pitchFamily="18" charset="0"/>
              </a:rPr>
              <a:t> or White Box </a:t>
            </a:r>
            <a:r>
              <a:rPr lang="it-IT" sz="2000" b="1" dirty="0" err="1">
                <a:solidFill>
                  <a:srgbClr val="800000"/>
                </a:solidFill>
                <a:ea typeface="+mn-ea"/>
                <a:cs typeface="Times New Roman" pitchFamily="18" charset="0"/>
              </a:rPr>
              <a:t>Models</a:t>
            </a:r>
            <a:r>
              <a:rPr lang="it-IT" sz="2000" b="1" dirty="0">
                <a:solidFill>
                  <a:srgbClr val="800000"/>
                </a:solidFill>
                <a:ea typeface="+mn-ea"/>
                <a:cs typeface="Times New Roman" pitchFamily="18" charset="0"/>
              </a:rPr>
              <a:t>) </a:t>
            </a:r>
          </a:p>
          <a:p>
            <a:pPr marL="342900" indent="-342900">
              <a:spcBef>
                <a:spcPts val="0"/>
              </a:spcBef>
              <a:spcAft>
                <a:spcPts val="0"/>
              </a:spcAft>
              <a:buFont typeface="Wingdings" charset="2"/>
              <a:buChar char="Ø"/>
              <a:tabLst>
                <a:tab pos="701675" algn="l"/>
              </a:tabLst>
              <a:defRPr/>
            </a:pPr>
            <a:endParaRPr lang="it-IT" sz="2400" b="1" dirty="0">
              <a:solidFill>
                <a:srgbClr val="800000"/>
              </a:solidFill>
              <a:ea typeface="+mn-ea"/>
              <a:cs typeface="Times New Roman" pitchFamily="18" charset="0"/>
            </a:endParaRPr>
          </a:p>
          <a:p>
            <a:pPr marL="342900" indent="-342900">
              <a:spcBef>
                <a:spcPts val="0"/>
              </a:spcBef>
              <a:spcAft>
                <a:spcPts val="0"/>
              </a:spcAft>
              <a:buFont typeface="Wingdings" charset="2"/>
              <a:buChar char="Ø"/>
              <a:tabLst>
                <a:tab pos="701675" algn="l"/>
              </a:tabLst>
              <a:defRPr/>
            </a:pPr>
            <a:r>
              <a:rPr lang="it-IT" sz="2800" b="1" dirty="0" err="1">
                <a:solidFill>
                  <a:srgbClr val="800000"/>
                </a:solidFill>
                <a:ea typeface="+mn-ea"/>
                <a:cs typeface="Times New Roman" pitchFamily="18" charset="0"/>
              </a:rPr>
              <a:t>Unstructured</a:t>
            </a:r>
            <a:r>
              <a:rPr lang="it-IT" sz="2800" b="1" dirty="0">
                <a:solidFill>
                  <a:srgbClr val="800000"/>
                </a:solidFill>
                <a:ea typeface="+mn-ea"/>
                <a:cs typeface="Times New Roman" pitchFamily="18" charset="0"/>
              </a:rPr>
              <a:t> </a:t>
            </a:r>
            <a:r>
              <a:rPr lang="it-IT" sz="2800" b="1" err="1">
                <a:solidFill>
                  <a:srgbClr val="800000"/>
                </a:solidFill>
                <a:ea typeface="+mn-ea"/>
                <a:cs typeface="Times New Roman" pitchFamily="18" charset="0"/>
              </a:rPr>
              <a:t>Models</a:t>
            </a:r>
            <a:r>
              <a:rPr lang="it-IT" sz="2800" b="1">
                <a:solidFill>
                  <a:srgbClr val="800000"/>
                </a:solidFill>
                <a:ea typeface="+mn-ea"/>
                <a:cs typeface="Times New Roman" pitchFamily="18" charset="0"/>
              </a:rPr>
              <a:t> </a:t>
            </a:r>
            <a:r>
              <a:rPr lang="it-IT" sz="2000" b="1">
                <a:solidFill>
                  <a:srgbClr val="800000"/>
                </a:solidFill>
                <a:ea typeface="+mn-ea"/>
                <a:cs typeface="Times New Roman" pitchFamily="18" charset="0"/>
              </a:rPr>
              <a:t>(or </a:t>
            </a:r>
            <a:r>
              <a:rPr lang="it-IT" sz="2000" b="1" dirty="0" err="1">
                <a:solidFill>
                  <a:srgbClr val="800000"/>
                </a:solidFill>
                <a:ea typeface="+mn-ea"/>
                <a:cs typeface="Times New Roman" pitchFamily="18" charset="0"/>
              </a:rPr>
              <a:t>Empirical</a:t>
            </a:r>
            <a:r>
              <a:rPr lang="it-IT" sz="2000" b="1" dirty="0">
                <a:solidFill>
                  <a:srgbClr val="800000"/>
                </a:solidFill>
                <a:ea typeface="+mn-ea"/>
                <a:cs typeface="Times New Roman" pitchFamily="18" charset="0"/>
              </a:rPr>
              <a:t> or Black Box </a:t>
            </a:r>
            <a:r>
              <a:rPr lang="it-IT" sz="2000" b="1" dirty="0" err="1">
                <a:solidFill>
                  <a:srgbClr val="800000"/>
                </a:solidFill>
                <a:ea typeface="+mn-ea"/>
                <a:cs typeface="Times New Roman" pitchFamily="18" charset="0"/>
              </a:rPr>
              <a:t>Models</a:t>
            </a:r>
            <a:r>
              <a:rPr lang="it-IT" sz="2000" b="1" dirty="0">
                <a:solidFill>
                  <a:srgbClr val="800000"/>
                </a:solidFill>
                <a:ea typeface="+mn-ea"/>
                <a:cs typeface="Times New Roman" pitchFamily="18" charset="0"/>
              </a:rPr>
              <a:t>)</a:t>
            </a:r>
            <a:endParaRPr lang="it-IT" sz="2400" b="1" dirty="0">
              <a:solidFill>
                <a:srgbClr val="800000"/>
              </a:solidFill>
              <a:ea typeface="+mn-ea"/>
              <a:cs typeface="Times New Roman" pitchFamily="18" charset="0"/>
            </a:endParaRPr>
          </a:p>
          <a:p>
            <a:pPr marL="342900" indent="-342900">
              <a:spcBef>
                <a:spcPts val="0"/>
              </a:spcBef>
              <a:spcAft>
                <a:spcPts val="0"/>
              </a:spcAft>
              <a:buFont typeface="Wingdings" charset="2"/>
              <a:buChar char="Ø"/>
              <a:tabLst>
                <a:tab pos="701675" algn="l"/>
              </a:tabLst>
              <a:defRPr/>
            </a:pPr>
            <a:endParaRPr lang="it-IT" sz="2400" b="1" dirty="0">
              <a:solidFill>
                <a:srgbClr val="800000"/>
              </a:solidFill>
              <a:ea typeface="+mn-ea"/>
              <a:cs typeface="Times New Roman" pitchFamily="18" charset="0"/>
            </a:endParaRPr>
          </a:p>
          <a:p>
            <a:pPr marL="342900" indent="-342900">
              <a:spcBef>
                <a:spcPts val="0"/>
              </a:spcBef>
              <a:spcAft>
                <a:spcPts val="0"/>
              </a:spcAft>
              <a:buFont typeface="Wingdings" charset="2"/>
              <a:buChar char="Ø"/>
              <a:tabLst>
                <a:tab pos="701675" algn="l"/>
              </a:tabLst>
              <a:defRPr/>
            </a:pPr>
            <a:r>
              <a:rPr lang="it-IT" sz="2800" b="1" dirty="0" err="1">
                <a:solidFill>
                  <a:srgbClr val="800000"/>
                </a:solidFill>
                <a:ea typeface="+mn-ea"/>
                <a:cs typeface="Times New Roman" pitchFamily="18" charset="0"/>
              </a:rPr>
              <a:t>Hybrid</a:t>
            </a:r>
            <a:r>
              <a:rPr lang="it-IT" sz="2800" b="1" dirty="0">
                <a:solidFill>
                  <a:srgbClr val="800000"/>
                </a:solidFill>
                <a:ea typeface="+mn-ea"/>
                <a:cs typeface="Times New Roman" pitchFamily="18" charset="0"/>
              </a:rPr>
              <a:t> </a:t>
            </a:r>
            <a:r>
              <a:rPr lang="it-IT" sz="2800" b="1" err="1">
                <a:solidFill>
                  <a:srgbClr val="800000"/>
                </a:solidFill>
                <a:ea typeface="+mn-ea"/>
                <a:cs typeface="Times New Roman" pitchFamily="18" charset="0"/>
              </a:rPr>
              <a:t>Models</a:t>
            </a:r>
            <a:r>
              <a:rPr lang="it-IT" sz="2800" b="1">
                <a:solidFill>
                  <a:srgbClr val="800000"/>
                </a:solidFill>
                <a:ea typeface="+mn-ea"/>
                <a:cs typeface="Times New Roman" pitchFamily="18" charset="0"/>
              </a:rPr>
              <a:t> </a:t>
            </a:r>
            <a:r>
              <a:rPr lang="it-IT" sz="2000" b="1">
                <a:solidFill>
                  <a:srgbClr val="800000"/>
                </a:solidFill>
                <a:ea typeface="+mn-ea"/>
                <a:cs typeface="Times New Roman" pitchFamily="18" charset="0"/>
              </a:rPr>
              <a:t>(or </a:t>
            </a:r>
            <a:r>
              <a:rPr lang="it-IT" sz="2000" b="1" dirty="0" err="1">
                <a:solidFill>
                  <a:srgbClr val="800000"/>
                </a:solidFill>
                <a:ea typeface="+mn-ea"/>
                <a:cs typeface="Times New Roman" pitchFamily="18" charset="0"/>
              </a:rPr>
              <a:t>Gray</a:t>
            </a:r>
            <a:r>
              <a:rPr lang="it-IT" sz="2000" b="1" dirty="0">
                <a:solidFill>
                  <a:srgbClr val="800000"/>
                </a:solidFill>
                <a:ea typeface="+mn-ea"/>
                <a:cs typeface="Times New Roman" pitchFamily="18" charset="0"/>
              </a:rPr>
              <a:t> Box </a:t>
            </a:r>
            <a:r>
              <a:rPr lang="it-IT" sz="2000" b="1" dirty="0" err="1">
                <a:solidFill>
                  <a:srgbClr val="800000"/>
                </a:solidFill>
                <a:ea typeface="+mn-ea"/>
                <a:cs typeface="Times New Roman" pitchFamily="18" charset="0"/>
              </a:rPr>
              <a:t>Models</a:t>
            </a:r>
            <a:r>
              <a:rPr lang="it-IT" sz="2000" b="1" dirty="0">
                <a:solidFill>
                  <a:srgbClr val="800000"/>
                </a:solidFill>
                <a:ea typeface="+mn-ea"/>
                <a:cs typeface="Times New Roman" pitchFamily="18" charset="0"/>
              </a:rPr>
              <a:t>)</a:t>
            </a:r>
          </a:p>
        </p:txBody>
      </p:sp>
      <p:sp>
        <p:nvSpPr>
          <p:cNvPr id="73731"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4DF0E9D9-C129-4E5A-A1D1-223928BED60E}"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29</a:t>
            </a:fld>
            <a:endParaRPr lang="en-GB" altLang="it-IT" sz="1400">
              <a:latin typeface="Times New Roman" panose="02020603050405020304" pitchFamily="18" charset="0"/>
            </a:endParaRPr>
          </a:p>
        </p:txBody>
      </p:sp>
      <p:sp>
        <p:nvSpPr>
          <p:cNvPr id="73732" name="Text Box 4"/>
          <p:cNvSpPr txBox="1">
            <a:spLocks noChangeArrowheads="1"/>
          </p:cNvSpPr>
          <p:nvPr/>
        </p:nvSpPr>
        <p:spPr bwMode="auto">
          <a:xfrm>
            <a:off x="338139" y="1277807"/>
            <a:ext cx="5899150" cy="1092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spcAft>
                <a:spcPts val="600"/>
              </a:spcAft>
              <a:buFont typeface="Times New Roman" panose="02020603050405020304" pitchFamily="18" charset="0"/>
              <a:buNone/>
            </a:pPr>
            <a:r>
              <a:rPr lang="it-IT" altLang="ja-JP" dirty="0">
                <a:solidFill>
                  <a:srgbClr val="C00000"/>
                </a:solidFill>
                <a:latin typeface="Comic Sans MS" panose="030F0702030302020204" pitchFamily="66" charset="0"/>
              </a:rPr>
              <a:t>Framework:	</a:t>
            </a:r>
            <a:r>
              <a:rPr lang="it-IT" altLang="it-IT" dirty="0">
                <a:solidFill>
                  <a:srgbClr val="C00000"/>
                </a:solidFill>
                <a:latin typeface="Comic Sans MS" panose="030F0702030302020204" pitchFamily="66" charset="0"/>
              </a:rPr>
              <a:t> </a:t>
            </a:r>
            <a:r>
              <a:rPr lang="it-IT" altLang="it-IT" dirty="0" err="1">
                <a:solidFill>
                  <a:srgbClr val="006600"/>
                </a:solidFill>
                <a:latin typeface="Comic Sans MS" panose="030F0702030302020204" pitchFamily="66" charset="0"/>
              </a:rPr>
              <a:t>process</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systems</a:t>
            </a:r>
            <a:endParaRPr lang="it-IT" altLang="ja-JP" dirty="0">
              <a:solidFill>
                <a:srgbClr val="006600"/>
              </a:solidFill>
              <a:latin typeface="Comic Sans MS" panose="030F0702030302020204" pitchFamily="66" charset="0"/>
            </a:endParaRPr>
          </a:p>
          <a:p>
            <a:pPr>
              <a:spcBef>
                <a:spcPct val="50000"/>
              </a:spcBef>
              <a:spcAft>
                <a:spcPts val="600"/>
              </a:spcAft>
              <a:buFont typeface="Times New Roman" panose="02020603050405020304" pitchFamily="18" charset="0"/>
              <a:buNone/>
            </a:pPr>
            <a:r>
              <a:rPr lang="it-IT" altLang="ja-JP" dirty="0" err="1">
                <a:solidFill>
                  <a:srgbClr val="C00000"/>
                </a:solidFill>
                <a:latin typeface="Comic Sans MS" panose="030F0702030302020204" pitchFamily="66" charset="0"/>
              </a:rPr>
              <a:t>Approach</a:t>
            </a:r>
            <a:r>
              <a:rPr lang="it-IT" altLang="it-IT" dirty="0">
                <a:latin typeface="Comic Sans MS" panose="030F0702030302020204" pitchFamily="66" charset="0"/>
              </a:rPr>
              <a:t> of </a:t>
            </a:r>
            <a:r>
              <a:rPr lang="it-IT" altLang="it-IT" dirty="0" err="1">
                <a:solidFill>
                  <a:srgbClr val="006600"/>
                </a:solidFill>
                <a:latin typeface="Comic Sans MS" panose="030F0702030302020204" pitchFamily="66" charset="0"/>
              </a:rPr>
              <a:t>process</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engineering</a:t>
            </a:r>
            <a:endParaRPr lang="it-IT" altLang="it-IT" dirty="0">
              <a:latin typeface="Comic Sans MS" panose="030F0702030302020204" pitchFamily="66" charset="0"/>
            </a:endParaRPr>
          </a:p>
        </p:txBody>
      </p:sp>
      <p:sp>
        <p:nvSpPr>
          <p:cNvPr id="73733" name="Rettangolo 2"/>
          <p:cNvSpPr>
            <a:spLocks noChangeArrowheads="1"/>
          </p:cNvSpPr>
          <p:nvPr/>
        </p:nvSpPr>
        <p:spPr bwMode="auto">
          <a:xfrm>
            <a:off x="338138" y="2542480"/>
            <a:ext cx="59705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701675"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701675" algn="l"/>
              </a:tabLst>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701675" algn="l"/>
              </a:tabLst>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701675" algn="l"/>
              </a:tabLst>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701675" algn="l"/>
              </a:tabLst>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 typeface="Times New Roman" panose="02020603050405020304" pitchFamily="18" charset="0"/>
              <a:buNone/>
            </a:pPr>
            <a:r>
              <a:rPr lang="it-IT" altLang="it-IT" sz="2000">
                <a:solidFill>
                  <a:srgbClr val="000000"/>
                </a:solidFill>
                <a:sym typeface="Wingdings" panose="05000000000000000000" pitchFamily="2" charset="2"/>
              </a:rPr>
              <a:t></a:t>
            </a:r>
            <a:r>
              <a:rPr lang="it-IT" altLang="it-IT" sz="2000">
                <a:solidFill>
                  <a:srgbClr val="000000"/>
                </a:solidFill>
              </a:rPr>
              <a:t> Ogunnaike B.A. and Ray W.H., “</a:t>
            </a:r>
            <a:r>
              <a:rPr lang="it-IT" altLang="ja-JP" sz="2000">
                <a:solidFill>
                  <a:srgbClr val="000000"/>
                </a:solidFill>
              </a:rPr>
              <a:t>Process Dynamics, Modeling and Control</a:t>
            </a:r>
            <a:r>
              <a:rPr lang="it-IT" altLang="it-IT" sz="2000">
                <a:solidFill>
                  <a:srgbClr val="000000"/>
                </a:solidFill>
              </a:rPr>
              <a:t>”</a:t>
            </a:r>
            <a:r>
              <a:rPr lang="it-IT" altLang="ja-JP" sz="2000">
                <a:solidFill>
                  <a:srgbClr val="000000"/>
                </a:solidFill>
              </a:rPr>
              <a:t>, Oxford Univ. Press, 1994 </a:t>
            </a:r>
          </a:p>
          <a:p>
            <a:pPr algn="just">
              <a:spcBef>
                <a:spcPct val="0"/>
              </a:spcBef>
              <a:buFont typeface="Times New Roman" panose="02020603050405020304" pitchFamily="18" charset="0"/>
              <a:buNone/>
            </a:pPr>
            <a:r>
              <a:rPr lang="it-IT" altLang="it-IT">
                <a:solidFill>
                  <a:srgbClr val="000000"/>
                </a:solidFill>
                <a:sym typeface="Wingdings" panose="05000000000000000000" pitchFamily="2" charset="2"/>
              </a:rPr>
              <a:t></a:t>
            </a:r>
            <a:r>
              <a:rPr lang="it-IT" altLang="it-IT">
                <a:solidFill>
                  <a:srgbClr val="000000"/>
                </a:solidFill>
              </a:rPr>
              <a:t> </a:t>
            </a:r>
            <a:r>
              <a:rPr lang="it-IT" altLang="it-IT" sz="2000">
                <a:solidFill>
                  <a:srgbClr val="000000"/>
                </a:solidFill>
              </a:rPr>
              <a:t>Romagnoli &amp; Palazoglu, "Introduction to Process Control"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144781A-3E68-408D-BB4E-7BB782CB39F9}"/>
              </a:ext>
            </a:extLst>
          </p:cNvPr>
          <p:cNvSpPr>
            <a:spLocks noGrp="1" noChangeArrowheads="1"/>
          </p:cNvSpPr>
          <p:nvPr>
            <p:ph type="title"/>
          </p:nvPr>
        </p:nvSpPr>
        <p:spPr>
          <a:xfrm>
            <a:off x="152400" y="88900"/>
            <a:ext cx="6553200" cy="882650"/>
          </a:xfrm>
        </p:spPr>
        <p:txBody>
          <a:bodyPr/>
          <a:lstStyle/>
          <a:p>
            <a:pPr eaLnBrk="1" hangingPunct="1">
              <a:defRPr/>
            </a:pPr>
            <a:r>
              <a:rPr lang="en-GB" dirty="0"/>
              <a:t>MATHEMATICAL MODELS</a:t>
            </a:r>
            <a:br>
              <a:rPr lang="en-GB" dirty="0"/>
            </a:br>
            <a:r>
              <a:rPr lang="en-GB" dirty="0"/>
              <a:t>Definitions</a:t>
            </a:r>
          </a:p>
        </p:txBody>
      </p:sp>
      <p:sp>
        <p:nvSpPr>
          <p:cNvPr id="20482"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D27756A5-A0C2-44BD-9A27-77EB43697952}"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a:t>
            </a:fld>
            <a:endParaRPr lang="en-GB" altLang="it-IT" sz="1400">
              <a:latin typeface="Times New Roman" panose="02020603050405020304" pitchFamily="18" charset="0"/>
            </a:endParaRPr>
          </a:p>
        </p:txBody>
      </p:sp>
      <p:sp>
        <p:nvSpPr>
          <p:cNvPr id="5" name="Text Box 3">
            <a:extLst>
              <a:ext uri="{FF2B5EF4-FFF2-40B4-BE49-F238E27FC236}">
                <a16:creationId xmlns:a16="http://schemas.microsoft.com/office/drawing/2014/main" id="{EFBB34BC-8AFB-45DD-B16A-B0A76F759E54}"/>
              </a:ext>
            </a:extLst>
          </p:cNvPr>
          <p:cNvSpPr txBox="1">
            <a:spLocks noChangeArrowheads="1"/>
          </p:cNvSpPr>
          <p:nvPr/>
        </p:nvSpPr>
        <p:spPr bwMode="auto">
          <a:xfrm>
            <a:off x="188913" y="1346200"/>
            <a:ext cx="6480175"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0"/>
              </a:spcBef>
              <a:spcAft>
                <a:spcPts val="600"/>
              </a:spcAft>
              <a:defRPr/>
            </a:pPr>
            <a:r>
              <a:rPr lang="en-US" dirty="0">
                <a:solidFill>
                  <a:srgbClr val="000000"/>
                </a:solidFill>
                <a:latin typeface="Arial"/>
                <a:ea typeface="ＭＳ Ｐゴシック" panose="020B0600070205080204" pitchFamily="34" charset="-128"/>
                <a:cs typeface="+mn-cs"/>
              </a:rPr>
              <a:t>A </a:t>
            </a:r>
            <a:r>
              <a:rPr lang="en-US" dirty="0">
                <a:solidFill>
                  <a:srgbClr val="006600"/>
                </a:solidFill>
                <a:latin typeface="Arial"/>
                <a:ea typeface="ＭＳ Ｐゴシック" panose="020B0600070205080204" pitchFamily="34" charset="-128"/>
                <a:cs typeface="+mn-cs"/>
              </a:rPr>
              <a:t>mathematical model </a:t>
            </a:r>
            <a:r>
              <a:rPr lang="en-US" dirty="0">
                <a:solidFill>
                  <a:srgbClr val="000000"/>
                </a:solidFill>
                <a:latin typeface="Arial"/>
                <a:ea typeface="ＭＳ Ｐゴシック" panose="020B0600070205080204" pitchFamily="34" charset="-128"/>
                <a:cs typeface="+mn-cs"/>
              </a:rPr>
              <a:t>is a representation, in mathematical terms, of certain aspects of a non-mathematical system.</a:t>
            </a:r>
          </a:p>
          <a:p>
            <a:pPr algn="just">
              <a:spcBef>
                <a:spcPts val="0"/>
              </a:spcBef>
              <a:spcAft>
                <a:spcPts val="600"/>
              </a:spcAft>
              <a:defRPr/>
            </a:pPr>
            <a:r>
              <a:rPr lang="en-US" sz="2800" dirty="0" err="1">
                <a:solidFill>
                  <a:srgbClr val="000000"/>
                </a:solidFill>
                <a:latin typeface="Lucida Calligraphy" charset="0"/>
                <a:ea typeface="ＭＳ Ｐゴシック" panose="020B0600070205080204" pitchFamily="34" charset="-128"/>
                <a:cs typeface="+mn-cs"/>
              </a:rPr>
              <a:t>Aris</a:t>
            </a:r>
            <a:r>
              <a:rPr lang="en-US" sz="2800" dirty="0">
                <a:solidFill>
                  <a:srgbClr val="000000"/>
                </a:solidFill>
                <a:latin typeface="Lucida Calligraphy" charset="0"/>
                <a:ea typeface="ＭＳ Ｐゴシック" panose="020B0600070205080204" pitchFamily="34" charset="-128"/>
                <a:cs typeface="+mn-cs"/>
              </a:rPr>
              <a:t>, 1999</a:t>
            </a:r>
          </a:p>
          <a:p>
            <a:pPr algn="just" eaLnBrk="1" hangingPunct="1">
              <a:spcBef>
                <a:spcPts val="0"/>
              </a:spcBef>
              <a:spcAft>
                <a:spcPts val="600"/>
              </a:spcAft>
              <a:buFont typeface="Times New Roman" charset="0"/>
              <a:buNone/>
              <a:defRPr/>
            </a:pPr>
            <a:endParaRPr lang="en-US" dirty="0"/>
          </a:p>
          <a:p>
            <a:pPr algn="just" eaLnBrk="1" hangingPunct="1">
              <a:spcBef>
                <a:spcPts val="0"/>
              </a:spcBef>
              <a:spcAft>
                <a:spcPts val="600"/>
              </a:spcAft>
              <a:buFont typeface="Times New Roman" charset="0"/>
              <a:buNone/>
              <a:defRPr/>
            </a:pPr>
            <a:r>
              <a:rPr lang="en-US" dirty="0"/>
              <a:t>A </a:t>
            </a:r>
            <a:r>
              <a:rPr lang="en-US" dirty="0">
                <a:solidFill>
                  <a:srgbClr val="006600"/>
                </a:solidFill>
              </a:rPr>
              <a:t>mathematical model </a:t>
            </a:r>
            <a:r>
              <a:rPr lang="en-US" dirty="0"/>
              <a:t>is a set of mathematical equations that are intended to capture the effect of certain system variables on certain other system variables.</a:t>
            </a:r>
          </a:p>
          <a:p>
            <a:pPr algn="just" eaLnBrk="1" hangingPunct="1">
              <a:spcBef>
                <a:spcPts val="0"/>
              </a:spcBef>
              <a:spcAft>
                <a:spcPts val="600"/>
              </a:spcAft>
              <a:buFont typeface="Times New Roman" charset="0"/>
              <a:buNone/>
              <a:defRPr/>
            </a:pPr>
            <a:r>
              <a:rPr lang="en-US" dirty="0">
                <a:latin typeface="Lucida Calligraphy" charset="0"/>
              </a:rPr>
              <a:t>G. C. Goodwin, St. F. </a:t>
            </a:r>
            <a:r>
              <a:rPr lang="en-US" dirty="0" err="1">
                <a:latin typeface="Lucida Calligraphy" charset="0"/>
              </a:rPr>
              <a:t>Graebe</a:t>
            </a:r>
            <a:r>
              <a:rPr lang="en-US" dirty="0">
                <a:latin typeface="Lucida Calligraphy" charset="0"/>
              </a:rPr>
              <a:t>, M. E. Salgado, Control System Design, Ch. 3, Prentice Hall , 2001</a:t>
            </a:r>
          </a:p>
          <a:p>
            <a:pPr algn="just">
              <a:spcBef>
                <a:spcPts val="0"/>
              </a:spcBef>
              <a:spcAft>
                <a:spcPts val="600"/>
              </a:spcAft>
              <a:defRPr/>
            </a:pPr>
            <a:endParaRPr lang="en-US" sz="1800" dirty="0">
              <a:solidFill>
                <a:srgbClr val="000000"/>
              </a:solidFill>
              <a:latin typeface="Arial"/>
              <a:ea typeface="ＭＳ Ｐゴシック" panose="020B0600070205080204" pitchFamily="34" charset="-128"/>
              <a:cs typeface="+mn-cs"/>
            </a:endParaRPr>
          </a:p>
          <a:p>
            <a:pPr algn="just">
              <a:spcBef>
                <a:spcPts val="0"/>
              </a:spcBef>
              <a:spcAft>
                <a:spcPts val="600"/>
              </a:spcAft>
              <a:defRPr/>
            </a:pPr>
            <a:r>
              <a:rPr lang="en-US" dirty="0">
                <a:solidFill>
                  <a:srgbClr val="000000"/>
                </a:solidFill>
                <a:latin typeface="Arial"/>
                <a:ea typeface="ＭＳ Ｐゴシック" panose="020B0600070205080204" pitchFamily="34" charset="-128"/>
                <a:cs typeface="+mn-cs"/>
              </a:rPr>
              <a:t>A </a:t>
            </a:r>
            <a:r>
              <a:rPr lang="en-US" dirty="0">
                <a:solidFill>
                  <a:srgbClr val="006600"/>
                </a:solidFill>
                <a:latin typeface="Arial"/>
                <a:ea typeface="ＭＳ Ｐゴシック" panose="020B0600070205080204" pitchFamily="34" charset="-128"/>
                <a:cs typeface="+mn-cs"/>
              </a:rPr>
              <a:t>model </a:t>
            </a:r>
            <a:r>
              <a:rPr lang="en-US" dirty="0">
                <a:solidFill>
                  <a:srgbClr val="000000"/>
                </a:solidFill>
                <a:latin typeface="Arial"/>
                <a:ea typeface="ＭＳ Ｐゴシック" panose="020B0600070205080204" pitchFamily="34" charset="-128"/>
                <a:cs typeface="+mn-cs"/>
              </a:rPr>
              <a:t>may be prescriptive or illustrative, but, above all, it must be useful !</a:t>
            </a:r>
          </a:p>
          <a:p>
            <a:pPr algn="just">
              <a:spcBef>
                <a:spcPts val="0"/>
              </a:spcBef>
              <a:spcAft>
                <a:spcPts val="600"/>
              </a:spcAft>
              <a:defRPr/>
            </a:pPr>
            <a:r>
              <a:rPr lang="en-US" sz="2800" dirty="0">
                <a:solidFill>
                  <a:srgbClr val="000000"/>
                </a:solidFill>
                <a:latin typeface="Lucida Calligraphy" charset="0"/>
                <a:ea typeface="ＭＳ Ｐゴシック" panose="020B0600070205080204" pitchFamily="34" charset="-128"/>
                <a:cs typeface="+mn-cs"/>
              </a:rPr>
              <a:t>Wilson, 1991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7756C40B-38E3-47C4-840B-93F201DEC030}"/>
              </a:ext>
            </a:extLst>
          </p:cNvPr>
          <p:cNvSpPr>
            <a:spLocks noGrp="1"/>
          </p:cNvSpPr>
          <p:nvPr>
            <p:ph type="title"/>
          </p:nvPr>
        </p:nvSpPr>
        <p:spPr>
          <a:xfrm>
            <a:off x="188913" y="-41275"/>
            <a:ext cx="6480175" cy="941388"/>
          </a:xfrm>
        </p:spPr>
        <p:txBody>
          <a:bodyPr/>
          <a:lstStyle/>
          <a:p>
            <a:pPr eaLnBrk="1" hangingPunct="1">
              <a:defRPr/>
            </a:pPr>
            <a:r>
              <a:rPr lang="en-US" dirty="0">
                <a:latin typeface="Tahoma" charset="0"/>
                <a:cs typeface="Tahoma" charset="0"/>
              </a:rPr>
              <a:t>STRUCTURED MODELS</a:t>
            </a:r>
            <a:endParaRPr lang="it-IT" dirty="0">
              <a:cs typeface="Tahoma" charset="0"/>
            </a:endParaRPr>
          </a:p>
        </p:txBody>
      </p:sp>
      <p:sp>
        <p:nvSpPr>
          <p:cNvPr id="75778"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A5B70CE-AA14-4697-8735-3A01F2CEF939}"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30</a:t>
            </a:fld>
            <a:endParaRPr lang="en-GB" altLang="it-IT" sz="1400">
              <a:latin typeface="Times New Roman" panose="02020603050405020304" pitchFamily="18" charset="0"/>
            </a:endParaRPr>
          </a:p>
        </p:txBody>
      </p:sp>
      <p:sp>
        <p:nvSpPr>
          <p:cNvPr id="75779" name="CasellaDiTesto 3"/>
          <p:cNvSpPr txBox="1">
            <a:spLocks noChangeArrowheads="1"/>
          </p:cNvSpPr>
          <p:nvPr/>
        </p:nvSpPr>
        <p:spPr bwMode="auto">
          <a:xfrm>
            <a:off x="549275" y="765175"/>
            <a:ext cx="5688013" cy="744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buFont typeface="Times New Roman" panose="02020603050405020304" pitchFamily="18" charset="0"/>
              <a:buNone/>
            </a:pPr>
            <a:r>
              <a:rPr lang="en-US" altLang="it-IT" sz="1800" b="1">
                <a:solidFill>
                  <a:srgbClr val="C00000"/>
                </a:solidFill>
                <a:latin typeface="Tahoma" panose="020B0604030504040204" pitchFamily="34" charset="0"/>
              </a:rPr>
              <a:t>Characteristics</a:t>
            </a:r>
            <a:r>
              <a:rPr lang="en-US" altLang="it-IT" sz="1600" b="1">
                <a:solidFill>
                  <a:srgbClr val="C00000"/>
                </a:solidFill>
                <a:latin typeface="Tahoma" panose="020B0604030504040204" pitchFamily="34" charset="0"/>
              </a:rPr>
              <a:t>:</a:t>
            </a:r>
            <a:r>
              <a:rPr lang="en-US" altLang="it-IT" sz="1600">
                <a:solidFill>
                  <a:srgbClr val="C00000"/>
                </a:solidFill>
                <a:latin typeface="Tahoma" panose="020B0604030504040204" pitchFamily="34" charset="0"/>
              </a:rPr>
              <a:t> </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Mathematical equations describing the process system can be:</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a)   </a:t>
            </a:r>
            <a:r>
              <a:rPr lang="en-US" altLang="it-IT" sz="1600" b="1">
                <a:solidFill>
                  <a:srgbClr val="000000"/>
                </a:solidFill>
                <a:latin typeface="Tahoma" panose="020B0604030504040204" pitchFamily="34" charset="0"/>
              </a:rPr>
              <a:t>Conservation equations </a:t>
            </a:r>
            <a:r>
              <a:rPr lang="en-US" altLang="it-IT" sz="1600">
                <a:solidFill>
                  <a:srgbClr val="000000"/>
                </a:solidFill>
                <a:latin typeface="Tahoma" panose="020B0604030504040204" pitchFamily="34" charset="0"/>
              </a:rPr>
              <a:t>e.g. total mass, mass of individual chemical species, total energy, momentum and number of particles.</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b)    </a:t>
            </a:r>
            <a:r>
              <a:rPr lang="en-US" altLang="it-IT" sz="1600" b="1">
                <a:solidFill>
                  <a:srgbClr val="000000"/>
                </a:solidFill>
                <a:latin typeface="Tahoma" panose="020B0604030504040204" pitchFamily="34" charset="0"/>
              </a:rPr>
              <a:t>Rate equations</a:t>
            </a:r>
            <a:r>
              <a:rPr lang="en-US" altLang="it-IT" sz="1600">
                <a:solidFill>
                  <a:srgbClr val="000000"/>
                </a:solidFill>
                <a:latin typeface="Tahoma" panose="020B0604030504040204" pitchFamily="34" charset="0"/>
              </a:rPr>
              <a:t> e.g. transport rate and reaction rate equation.</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c)  </a:t>
            </a:r>
            <a:r>
              <a:rPr lang="en-US" altLang="it-IT" sz="1600" b="1">
                <a:solidFill>
                  <a:srgbClr val="000000"/>
                </a:solidFill>
                <a:latin typeface="Tahoma" panose="020B0604030504040204" pitchFamily="34" charset="0"/>
              </a:rPr>
              <a:t>Equilibrium equation </a:t>
            </a:r>
            <a:r>
              <a:rPr lang="en-US" altLang="it-IT" sz="1600">
                <a:solidFill>
                  <a:srgbClr val="000000"/>
                </a:solidFill>
                <a:latin typeface="Tahoma" panose="020B0604030504040204" pitchFamily="34" charset="0"/>
              </a:rPr>
              <a:t>e.g. reaction and phase equilibrium.</a:t>
            </a:r>
          </a:p>
          <a:p>
            <a:pPr algn="just" eaLnBrk="1" hangingPunct="1">
              <a:spcBef>
                <a:spcPts val="600"/>
              </a:spcBef>
              <a:buFont typeface="Times New Roman" panose="02020603050405020304" pitchFamily="18" charset="0"/>
              <a:buAutoNum type="alphaLcParenR" startAt="4"/>
            </a:pPr>
            <a:r>
              <a:rPr lang="en-US" altLang="it-IT" sz="1600" b="1">
                <a:latin typeface="Tahoma" panose="020B0604030504040204" pitchFamily="34" charset="0"/>
              </a:rPr>
              <a:t>Equations of state </a:t>
            </a:r>
            <a:r>
              <a:rPr lang="en-US" altLang="it-IT" sz="1600">
                <a:latin typeface="Tahoma" panose="020B0604030504040204" pitchFamily="34" charset="0"/>
              </a:rPr>
              <a:t>e.g. ideal gas law</a:t>
            </a:r>
          </a:p>
          <a:p>
            <a:pPr algn="just" eaLnBrk="1" hangingPunct="1">
              <a:spcBef>
                <a:spcPts val="600"/>
              </a:spcBef>
              <a:buFont typeface="Times New Roman" panose="02020603050405020304" pitchFamily="18" charset="0"/>
              <a:buAutoNum type="alphaLcParenR" startAt="4"/>
            </a:pPr>
            <a:r>
              <a:rPr lang="en-US" altLang="it-IT" sz="1600">
                <a:solidFill>
                  <a:srgbClr val="000000"/>
                </a:solidFill>
                <a:latin typeface="Tahoma" panose="020B0604030504040204" pitchFamily="34" charset="0"/>
              </a:rPr>
              <a:t>Other </a:t>
            </a:r>
            <a:r>
              <a:rPr lang="en-US" altLang="it-IT" sz="1600" b="1">
                <a:solidFill>
                  <a:srgbClr val="000000"/>
                </a:solidFill>
                <a:latin typeface="Tahoma" panose="020B0604030504040204" pitchFamily="34" charset="0"/>
              </a:rPr>
              <a:t>constitutive relationships,</a:t>
            </a:r>
            <a:r>
              <a:rPr lang="en-US" altLang="it-IT" sz="1600">
                <a:solidFill>
                  <a:srgbClr val="000000"/>
                </a:solidFill>
                <a:latin typeface="Tahoma" panose="020B0604030504040204" pitchFamily="34" charset="0"/>
              </a:rPr>
              <a:t> </a:t>
            </a:r>
            <a:r>
              <a:rPr lang="en-US" altLang="it-IT" sz="1600">
                <a:solidFill>
                  <a:srgbClr val="000000"/>
                </a:solidFill>
              </a:rPr>
              <a:t>e.g.,</a:t>
            </a:r>
            <a:r>
              <a:rPr lang="en-US" altLang="it-IT" sz="1600"/>
              <a:t> control valve flow e</a:t>
            </a:r>
            <a:r>
              <a:rPr lang="en-US" altLang="it-IT" sz="1600">
                <a:solidFill>
                  <a:srgbClr val="000000"/>
                </a:solidFill>
                <a:latin typeface="Tahoma" panose="020B0604030504040204" pitchFamily="34" charset="0"/>
              </a:rPr>
              <a:t>quation, PID control law, etc.</a:t>
            </a:r>
          </a:p>
          <a:p>
            <a:pPr algn="just" eaLnBrk="1" hangingPunct="1">
              <a:spcBef>
                <a:spcPts val="600"/>
              </a:spcBef>
              <a:buFont typeface="Times New Roman" panose="02020603050405020304" pitchFamily="18" charset="0"/>
              <a:buNone/>
            </a:pPr>
            <a:endParaRPr lang="en-US" altLang="it-IT" sz="1600">
              <a:solidFill>
                <a:srgbClr val="000000"/>
              </a:solidFill>
              <a:latin typeface="Tahoma" panose="020B0604030504040204" pitchFamily="34" charset="0"/>
            </a:endParaRPr>
          </a:p>
          <a:p>
            <a:pPr algn="just" eaLnBrk="1" hangingPunct="1">
              <a:spcBef>
                <a:spcPts val="600"/>
              </a:spcBef>
              <a:buFont typeface="Times New Roman" panose="02020603050405020304" pitchFamily="18" charset="0"/>
              <a:buNone/>
            </a:pPr>
            <a:r>
              <a:rPr lang="en-US" altLang="it-IT" sz="3200" b="1">
                <a:solidFill>
                  <a:srgbClr val="006600"/>
                </a:solidFill>
                <a:sym typeface="Wingdings" panose="05000000000000000000" pitchFamily="2" charset="2"/>
              </a:rPr>
              <a:t></a:t>
            </a:r>
            <a:r>
              <a:rPr lang="en-US" altLang="it-IT" sz="3200" b="1">
                <a:solidFill>
                  <a:srgbClr val="CC0000"/>
                </a:solidFill>
                <a:sym typeface="Wingdings" panose="05000000000000000000" pitchFamily="2" charset="2"/>
              </a:rPr>
              <a:t> </a:t>
            </a:r>
            <a:r>
              <a:rPr lang="en-US" altLang="it-IT" sz="1800" b="1">
                <a:solidFill>
                  <a:srgbClr val="800000"/>
                </a:solidFill>
                <a:latin typeface="Tahoma" panose="020B0604030504040204" pitchFamily="34" charset="0"/>
              </a:rPr>
              <a:t>Advantages</a:t>
            </a:r>
            <a:r>
              <a:rPr lang="en-US" altLang="it-IT" sz="1600" b="1">
                <a:solidFill>
                  <a:srgbClr val="000000"/>
                </a:solidFill>
                <a:latin typeface="Tahoma" panose="020B0604030504040204" pitchFamily="34" charset="0"/>
              </a:rPr>
              <a:t>:</a:t>
            </a:r>
            <a:r>
              <a:rPr lang="en-US" altLang="it-IT" sz="1600">
                <a:solidFill>
                  <a:srgbClr val="000000"/>
                </a:solidFill>
                <a:latin typeface="Tahoma" panose="020B0604030504040204" pitchFamily="34" charset="0"/>
              </a:rPr>
              <a:t> </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They provide fundamental and general knowledge of the process</a:t>
            </a:r>
          </a:p>
          <a:p>
            <a:pPr algn="just" eaLnBrk="1" hangingPunct="1">
              <a:spcBef>
                <a:spcPts val="600"/>
              </a:spcBef>
              <a:buFont typeface="Times New Roman" panose="02020603050405020304" pitchFamily="18" charset="0"/>
              <a:buNone/>
            </a:pPr>
            <a:r>
              <a:rPr lang="it-IT" altLang="it-IT" sz="3200" b="1">
                <a:solidFill>
                  <a:srgbClr val="FF0000"/>
                </a:solidFill>
                <a:sym typeface="Wingdings" panose="05000000000000000000" pitchFamily="2" charset="2"/>
              </a:rPr>
              <a:t></a:t>
            </a:r>
            <a:r>
              <a:rPr lang="it-IT" altLang="it-IT" sz="1600">
                <a:solidFill>
                  <a:srgbClr val="000000"/>
                </a:solidFill>
                <a:sym typeface="Wingdings" panose="05000000000000000000" pitchFamily="2" charset="2"/>
              </a:rPr>
              <a:t> </a:t>
            </a:r>
            <a:r>
              <a:rPr lang="en-US" altLang="it-IT" sz="1800" b="1">
                <a:solidFill>
                  <a:srgbClr val="800000"/>
                </a:solidFill>
                <a:latin typeface="Tahoma" panose="020B0604030504040204" pitchFamily="34" charset="0"/>
              </a:rPr>
              <a:t>Disadvantages</a:t>
            </a:r>
            <a:r>
              <a:rPr lang="en-US" altLang="it-IT" sz="1600" b="1">
                <a:solidFill>
                  <a:srgbClr val="000000"/>
                </a:solidFill>
                <a:latin typeface="Tahoma" panose="020B0604030504040204" pitchFamily="34" charset="0"/>
              </a:rPr>
              <a:t>:</a:t>
            </a:r>
            <a:r>
              <a:rPr lang="en-US" altLang="it-IT" sz="1600">
                <a:solidFill>
                  <a:srgbClr val="000000"/>
                </a:solidFill>
                <a:latin typeface="Tahoma" panose="020B0604030504040204" pitchFamily="34" charset="0"/>
              </a:rPr>
              <a:t> </a:t>
            </a:r>
          </a:p>
          <a:p>
            <a:pPr algn="just" eaLnBrk="1" hangingPunct="1">
              <a:spcBef>
                <a:spcPts val="600"/>
              </a:spcBef>
              <a:buFont typeface="Times New Roman" panose="02020603050405020304" pitchFamily="18" charset="0"/>
              <a:buNone/>
            </a:pPr>
            <a:r>
              <a:rPr lang="en-US" altLang="it-IT" sz="1600">
                <a:solidFill>
                  <a:srgbClr val="000000"/>
                </a:solidFill>
              </a:rPr>
              <a:t>They require a good and reliable understanding of the physical and chemical phenomena that underlie the process </a:t>
            </a:r>
          </a:p>
          <a:p>
            <a:pPr algn="just" eaLnBrk="1" hangingPunct="1">
              <a:spcBef>
                <a:spcPts val="600"/>
              </a:spcBef>
              <a:buFont typeface="Times New Roman" panose="02020603050405020304" pitchFamily="18" charset="0"/>
              <a:buNone/>
            </a:pPr>
            <a:r>
              <a:rPr lang="en-US" altLang="it-IT" sz="1600">
                <a:solidFill>
                  <a:srgbClr val="000000"/>
                </a:solidFill>
                <a:latin typeface="Tahoma" panose="020B0604030504040204" pitchFamily="34" charset="0"/>
              </a:rPr>
              <a:t>Accuracy of models depends on the assumptions and mathematical ability of the person constructing the model.</a:t>
            </a:r>
          </a:p>
        </p:txBody>
      </p:sp>
      <p:grpSp>
        <p:nvGrpSpPr>
          <p:cNvPr id="75780" name="Group 12"/>
          <p:cNvGrpSpPr>
            <a:grpSpLocks/>
          </p:cNvGrpSpPr>
          <p:nvPr/>
        </p:nvGrpSpPr>
        <p:grpSpPr bwMode="auto">
          <a:xfrm>
            <a:off x="1135063" y="7812088"/>
            <a:ext cx="4586287" cy="1271587"/>
            <a:chOff x="709" y="3378"/>
            <a:chExt cx="2889" cy="867"/>
          </a:xfrm>
        </p:grpSpPr>
        <p:sp>
          <p:nvSpPr>
            <p:cNvPr id="75781" name="Line 1032"/>
            <p:cNvSpPr>
              <a:spLocks noChangeShapeType="1"/>
            </p:cNvSpPr>
            <p:nvPr/>
          </p:nvSpPr>
          <p:spPr bwMode="auto">
            <a:xfrm>
              <a:off x="709" y="3888"/>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782" name="Line 1033"/>
            <p:cNvSpPr>
              <a:spLocks noChangeShapeType="1"/>
            </p:cNvSpPr>
            <p:nvPr/>
          </p:nvSpPr>
          <p:spPr bwMode="auto">
            <a:xfrm>
              <a:off x="3022" y="3843"/>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783" name="Rectangle 1034"/>
            <p:cNvSpPr>
              <a:spLocks noChangeArrowheads="1"/>
            </p:cNvSpPr>
            <p:nvPr/>
          </p:nvSpPr>
          <p:spPr bwMode="auto">
            <a:xfrm>
              <a:off x="1298" y="3525"/>
              <a:ext cx="1728" cy="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br>
                <a:rPr lang="it-IT" altLang="it-IT" sz="1800" b="1">
                  <a:solidFill>
                    <a:srgbClr val="FFFFFF"/>
                  </a:solidFill>
                </a:rPr>
              </a:br>
              <a:r>
                <a:rPr lang="it-IT" altLang="it-IT" sz="1800" b="1" i="1"/>
                <a:t>white box</a:t>
              </a:r>
            </a:p>
            <a:p>
              <a:pPr algn="ctr">
                <a:spcBef>
                  <a:spcPct val="0"/>
                </a:spcBef>
                <a:buFont typeface="Times New Roman" panose="02020603050405020304" pitchFamily="18" charset="0"/>
                <a:buNone/>
              </a:pPr>
              <a:r>
                <a:rPr lang="it-IT" altLang="it-IT" sz="1800" b="1"/>
                <a:t>Model</a:t>
              </a:r>
              <a:endParaRPr lang="it-IT" altLang="it-IT" sz="1800" b="1" i="1"/>
            </a:p>
          </p:txBody>
        </p:sp>
        <p:sp>
          <p:nvSpPr>
            <p:cNvPr id="75784" name="Text Box 1035"/>
            <p:cNvSpPr txBox="1">
              <a:spLocks noChangeArrowheads="1"/>
            </p:cNvSpPr>
            <p:nvPr/>
          </p:nvSpPr>
          <p:spPr bwMode="auto">
            <a:xfrm>
              <a:off x="754" y="3525"/>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i</a:t>
              </a:r>
            </a:p>
          </p:txBody>
        </p:sp>
        <p:sp>
          <p:nvSpPr>
            <p:cNvPr id="75785" name="Text Box 1036"/>
            <p:cNvSpPr txBox="1">
              <a:spLocks noChangeArrowheads="1"/>
            </p:cNvSpPr>
            <p:nvPr/>
          </p:nvSpPr>
          <p:spPr bwMode="auto">
            <a:xfrm>
              <a:off x="3203" y="3378"/>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y</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17102610-3085-4E20-BE5C-0623C365460B}"/>
              </a:ext>
            </a:extLst>
          </p:cNvPr>
          <p:cNvSpPr>
            <a:spLocks noGrp="1"/>
          </p:cNvSpPr>
          <p:nvPr>
            <p:ph type="title"/>
          </p:nvPr>
        </p:nvSpPr>
        <p:spPr>
          <a:xfrm>
            <a:off x="188913" y="11113"/>
            <a:ext cx="6480175" cy="941387"/>
          </a:xfrm>
        </p:spPr>
        <p:txBody>
          <a:bodyPr/>
          <a:lstStyle/>
          <a:p>
            <a:pPr eaLnBrk="1" hangingPunct="1">
              <a:defRPr/>
            </a:pPr>
            <a:r>
              <a:rPr lang="en-US" dirty="0">
                <a:latin typeface="Tahoma" charset="0"/>
                <a:cs typeface="Tahoma" charset="0"/>
              </a:rPr>
              <a:t>UNSTRUCTURED MODELS</a:t>
            </a:r>
            <a:endParaRPr lang="it-IT" dirty="0">
              <a:cs typeface="Tahoma" charset="0"/>
            </a:endParaRPr>
          </a:p>
        </p:txBody>
      </p:sp>
      <p:sp>
        <p:nvSpPr>
          <p:cNvPr id="7782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339EB869-7A4E-46A8-9877-AA1101159364}"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31</a:t>
            </a:fld>
            <a:endParaRPr lang="en-GB" altLang="it-IT" sz="1400">
              <a:latin typeface="Times New Roman" panose="02020603050405020304" pitchFamily="18" charset="0"/>
            </a:endParaRPr>
          </a:p>
        </p:txBody>
      </p:sp>
      <p:sp>
        <p:nvSpPr>
          <p:cNvPr id="77827" name="CasellaDiTesto 3"/>
          <p:cNvSpPr txBox="1">
            <a:spLocks noChangeArrowheads="1"/>
          </p:cNvSpPr>
          <p:nvPr/>
        </p:nvSpPr>
        <p:spPr bwMode="auto">
          <a:xfrm>
            <a:off x="188913" y="630238"/>
            <a:ext cx="6480175" cy="766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buFont typeface="Times New Roman" panose="02020603050405020304" pitchFamily="18" charset="0"/>
              <a:buNone/>
            </a:pPr>
            <a:r>
              <a:rPr lang="en-US" altLang="it-IT" sz="1800" b="1">
                <a:solidFill>
                  <a:srgbClr val="800000"/>
                </a:solidFill>
                <a:latin typeface="Tahoma" panose="020B0604030504040204" pitchFamily="34" charset="0"/>
              </a:rPr>
              <a:t>Characteristics</a:t>
            </a:r>
            <a:r>
              <a:rPr lang="en-US" altLang="it-IT" sz="1800" b="1">
                <a:latin typeface="Tahoma" panose="020B0604030504040204" pitchFamily="34" charset="0"/>
              </a:rPr>
              <a:t>:</a:t>
            </a:r>
            <a:r>
              <a:rPr lang="en-US" altLang="it-IT" sz="1800">
                <a:latin typeface="Tahoma" panose="020B0604030504040204" pitchFamily="34" charset="0"/>
              </a:rPr>
              <a:t> </a:t>
            </a:r>
          </a:p>
          <a:p>
            <a:pPr algn="just" eaLnBrk="1" hangingPunct="1">
              <a:spcBef>
                <a:spcPct val="0"/>
              </a:spcBef>
              <a:buFont typeface="Times New Roman" panose="02020603050405020304" pitchFamily="18" charset="0"/>
              <a:buNone/>
            </a:pPr>
            <a:r>
              <a:rPr lang="en-US" altLang="it-IT" sz="1800">
                <a:latin typeface="Tahoma" panose="020B0604030504040204" pitchFamily="34" charset="0"/>
              </a:rPr>
              <a:t>They rely on measured or observed data availability:</a:t>
            </a:r>
          </a:p>
          <a:p>
            <a:pPr lvl="1" algn="just" eaLnBrk="1" hangingPunct="1">
              <a:spcBef>
                <a:spcPct val="0"/>
              </a:spcBef>
              <a:buFont typeface="Times New Roman" panose="02020603050405020304" pitchFamily="18" charset="0"/>
              <a:buNone/>
            </a:pPr>
            <a:r>
              <a:rPr lang="en-US" altLang="it-IT" sz="1800">
                <a:solidFill>
                  <a:srgbClr val="000000"/>
                </a:solidFill>
                <a:latin typeface="Tahoma" panose="020B0604030504040204" pitchFamily="34" charset="0"/>
              </a:rPr>
              <a:t>a) Vary input variables and then measure the value of the output variables.</a:t>
            </a:r>
          </a:p>
          <a:p>
            <a:pPr lvl="1" algn="just" eaLnBrk="1" hangingPunct="1">
              <a:spcBef>
                <a:spcPct val="0"/>
              </a:spcBef>
              <a:buFont typeface="Times New Roman" panose="02020603050405020304" pitchFamily="18" charset="0"/>
              <a:buNone/>
            </a:pPr>
            <a:r>
              <a:rPr lang="en-US" altLang="it-IT" sz="1800">
                <a:solidFill>
                  <a:srgbClr val="000000"/>
                </a:solidFill>
                <a:latin typeface="Tahoma" panose="020B0604030504040204" pitchFamily="34" charset="0"/>
              </a:rPr>
              <a:t>b) Perform enough </a:t>
            </a:r>
            <a:r>
              <a:rPr lang="en-US" altLang="it-IT" sz="1800">
                <a:latin typeface="Tahoma" panose="020B0604030504040204" pitchFamily="34" charset="0"/>
              </a:rPr>
              <a:t>measurements or observations (</a:t>
            </a:r>
            <a:r>
              <a:rPr lang="en-US" altLang="it-IT" sz="1800" b="1">
                <a:solidFill>
                  <a:srgbClr val="006600"/>
                </a:solidFill>
                <a:latin typeface="Tahoma" panose="020B0604030504040204" pitchFamily="34" charset="0"/>
              </a:rPr>
              <a:t>experiments</a:t>
            </a:r>
            <a:r>
              <a:rPr lang="en-US" altLang="it-IT" sz="1800">
                <a:solidFill>
                  <a:srgbClr val="000000"/>
                </a:solidFill>
                <a:latin typeface="Tahoma" panose="020B0604030504040204" pitchFamily="34" charset="0"/>
              </a:rPr>
              <a:t>)</a:t>
            </a:r>
          </a:p>
          <a:p>
            <a:pPr algn="just" eaLnBrk="1" hangingPunct="1">
              <a:spcBef>
                <a:spcPct val="0"/>
              </a:spcBef>
              <a:buFontTx/>
              <a:buNone/>
            </a:pPr>
            <a:r>
              <a:rPr lang="en-US" altLang="it-IT" sz="1800">
                <a:solidFill>
                  <a:srgbClr val="000000"/>
                </a:solidFill>
                <a:latin typeface="Tahoma" panose="020B0604030504040204" pitchFamily="34" charset="0"/>
              </a:rPr>
              <a:t>The equations describing a process system in this way consist in </a:t>
            </a:r>
            <a:r>
              <a:rPr lang="en-US" altLang="it-IT" sz="1800"/>
              <a:t>mathematical relationships among the variables representing the available data (</a:t>
            </a:r>
            <a:r>
              <a:rPr lang="en-US" altLang="it-IT" sz="1800" b="1" i="1">
                <a:solidFill>
                  <a:srgbClr val="006600"/>
                </a:solidFill>
              </a:rPr>
              <a:t>fitting</a:t>
            </a:r>
            <a:r>
              <a:rPr lang="en-US" altLang="it-IT" sz="1800"/>
              <a:t>). </a:t>
            </a:r>
          </a:p>
          <a:p>
            <a:pPr algn="just" eaLnBrk="1" hangingPunct="1">
              <a:spcBef>
                <a:spcPct val="0"/>
              </a:spcBef>
              <a:buFontTx/>
              <a:buNone/>
            </a:pPr>
            <a:r>
              <a:rPr lang="en-US" altLang="it-IT" sz="1800"/>
              <a:t>Such models that rely solely on empirical information are termed as </a:t>
            </a:r>
            <a:r>
              <a:rPr lang="en-US" altLang="it-IT" sz="1800" b="1">
                <a:solidFill>
                  <a:srgbClr val="006600"/>
                </a:solidFill>
              </a:rPr>
              <a:t>black-box</a:t>
            </a:r>
            <a:r>
              <a:rPr lang="en-US" altLang="it-IT" sz="1800">
                <a:solidFill>
                  <a:srgbClr val="006600"/>
                </a:solidFill>
              </a:rPr>
              <a:t> </a:t>
            </a:r>
            <a:r>
              <a:rPr lang="en-US" altLang="it-IT" sz="1800"/>
              <a:t>models.</a:t>
            </a:r>
          </a:p>
          <a:p>
            <a:pPr algn="just" eaLnBrk="1" hangingPunct="1">
              <a:spcBef>
                <a:spcPct val="0"/>
              </a:spcBef>
              <a:buFontTx/>
              <a:buNone/>
            </a:pPr>
            <a:endParaRPr lang="en-US" altLang="it-IT" sz="1800"/>
          </a:p>
          <a:p>
            <a:pPr algn="just" eaLnBrk="1" hangingPunct="1">
              <a:spcBef>
                <a:spcPts val="600"/>
              </a:spcBef>
              <a:buFont typeface="Times New Roman" panose="02020603050405020304" pitchFamily="18" charset="0"/>
              <a:buNone/>
            </a:pPr>
            <a:r>
              <a:rPr lang="en-US" altLang="it-IT" sz="1800" b="1">
                <a:solidFill>
                  <a:srgbClr val="800000"/>
                </a:solidFill>
                <a:latin typeface="Tahoma" panose="020B0604030504040204" pitchFamily="34" charset="0"/>
              </a:rPr>
              <a:t>Example</a:t>
            </a:r>
            <a:r>
              <a:rPr lang="en-US" altLang="it-IT" sz="1800" b="1">
                <a:solidFill>
                  <a:srgbClr val="000000"/>
                </a:solidFill>
                <a:latin typeface="Tahoma" panose="020B0604030504040204" pitchFamily="34" charset="0"/>
              </a:rPr>
              <a:t>: </a:t>
            </a:r>
            <a:r>
              <a:rPr lang="en-US" altLang="it-IT" sz="1800">
                <a:solidFill>
                  <a:srgbClr val="000000"/>
                </a:solidFill>
                <a:latin typeface="Tahoma" panose="020B0604030504040204" pitchFamily="34" charset="0"/>
              </a:rPr>
              <a:t>A black-box model simulating the internal combustion engine operation and implemented into the control box of a modern car</a:t>
            </a:r>
          </a:p>
          <a:p>
            <a:pPr algn="just" eaLnBrk="1" hangingPunct="1">
              <a:spcBef>
                <a:spcPts val="600"/>
              </a:spcBef>
              <a:buFont typeface="Times New Roman" panose="02020603050405020304" pitchFamily="18" charset="0"/>
              <a:buNone/>
            </a:pPr>
            <a:r>
              <a:rPr lang="en-US" altLang="it-IT" sz="2800" b="1">
                <a:solidFill>
                  <a:srgbClr val="006600"/>
                </a:solidFill>
                <a:sym typeface="Wingdings" panose="05000000000000000000" pitchFamily="2" charset="2"/>
              </a:rPr>
              <a:t> </a:t>
            </a:r>
            <a:r>
              <a:rPr lang="en-US" altLang="it-IT" sz="1800" b="1">
                <a:solidFill>
                  <a:srgbClr val="800000"/>
                </a:solidFill>
                <a:latin typeface="Tahoma" panose="020B0604030504040204" pitchFamily="34" charset="0"/>
              </a:rPr>
              <a:t>Advantages</a:t>
            </a:r>
            <a:r>
              <a:rPr lang="en-US" altLang="it-IT" sz="1800" b="1">
                <a:solidFill>
                  <a:srgbClr val="000000"/>
                </a:solidFill>
                <a:latin typeface="Tahoma" panose="020B0604030504040204" pitchFamily="34" charset="0"/>
              </a:rPr>
              <a:t>:</a:t>
            </a:r>
            <a:r>
              <a:rPr lang="en-US" altLang="it-IT" sz="1800">
                <a:solidFill>
                  <a:srgbClr val="000000"/>
                </a:solidFill>
                <a:latin typeface="Tahoma" panose="020B0604030504040204" pitchFamily="34" charset="0"/>
              </a:rPr>
              <a:t> </a:t>
            </a:r>
          </a:p>
          <a:p>
            <a:pPr algn="just" eaLnBrk="1" hangingPunct="1">
              <a:spcBef>
                <a:spcPts val="600"/>
              </a:spcBef>
              <a:buFont typeface="Times New Roman" panose="02020603050405020304" pitchFamily="18" charset="0"/>
              <a:buNone/>
            </a:pPr>
            <a:r>
              <a:rPr lang="en-US" altLang="it-IT" sz="1800">
                <a:solidFill>
                  <a:srgbClr val="000000"/>
                </a:solidFill>
                <a:latin typeface="Tahoma" panose="020B0604030504040204" pitchFamily="34" charset="0"/>
              </a:rPr>
              <a:t>a) No or very limited assumptions required. </a:t>
            </a:r>
          </a:p>
          <a:p>
            <a:pPr algn="just" eaLnBrk="1" hangingPunct="1">
              <a:spcBef>
                <a:spcPts val="600"/>
              </a:spcBef>
              <a:buFont typeface="Times New Roman" panose="02020603050405020304" pitchFamily="18" charset="0"/>
              <a:buNone/>
            </a:pPr>
            <a:r>
              <a:rPr lang="en-US" altLang="it-IT" sz="1800">
                <a:solidFill>
                  <a:srgbClr val="000000"/>
                </a:solidFill>
                <a:latin typeface="Tahoma" panose="020B0604030504040204" pitchFamily="34" charset="0"/>
              </a:rPr>
              <a:t>b) Just focus on the range of process operating conditions.</a:t>
            </a:r>
          </a:p>
          <a:p>
            <a:pPr algn="just" eaLnBrk="1" hangingPunct="1">
              <a:spcBef>
                <a:spcPts val="600"/>
              </a:spcBef>
              <a:buFont typeface="Times New Roman" panose="02020603050405020304" pitchFamily="18" charset="0"/>
              <a:buNone/>
            </a:pPr>
            <a:r>
              <a:rPr lang="it-IT" altLang="it-IT" sz="2800" b="1">
                <a:solidFill>
                  <a:srgbClr val="FF0000"/>
                </a:solidFill>
                <a:sym typeface="Wingdings" panose="05000000000000000000" pitchFamily="2" charset="2"/>
              </a:rPr>
              <a:t></a:t>
            </a:r>
            <a:r>
              <a:rPr lang="it-IT" altLang="it-IT" sz="1200" b="1">
                <a:solidFill>
                  <a:srgbClr val="000000"/>
                </a:solidFill>
                <a:sym typeface="Wingdings" panose="05000000000000000000" pitchFamily="2" charset="2"/>
              </a:rPr>
              <a:t> </a:t>
            </a:r>
            <a:r>
              <a:rPr lang="en-US" altLang="it-IT" sz="1800" b="1">
                <a:solidFill>
                  <a:srgbClr val="800000"/>
                </a:solidFill>
                <a:latin typeface="Tahoma" panose="020B0604030504040204" pitchFamily="34" charset="0"/>
              </a:rPr>
              <a:t>Disadvantages</a:t>
            </a:r>
            <a:r>
              <a:rPr lang="en-US" altLang="it-IT" sz="1800" b="1">
                <a:solidFill>
                  <a:srgbClr val="000000"/>
                </a:solidFill>
                <a:latin typeface="Tahoma" panose="020B0604030504040204" pitchFamily="34" charset="0"/>
              </a:rPr>
              <a:t>:</a:t>
            </a:r>
            <a:r>
              <a:rPr lang="en-US" altLang="it-IT" sz="1800">
                <a:solidFill>
                  <a:srgbClr val="000000"/>
                </a:solidFill>
                <a:latin typeface="Tahoma" panose="020B0604030504040204" pitchFamily="34" charset="0"/>
              </a:rPr>
              <a:t> </a:t>
            </a:r>
          </a:p>
          <a:p>
            <a:pPr algn="just" eaLnBrk="1" hangingPunct="1">
              <a:spcBef>
                <a:spcPts val="600"/>
              </a:spcBef>
              <a:buFont typeface="Times New Roman" panose="02020603050405020304" pitchFamily="18" charset="0"/>
              <a:buNone/>
            </a:pPr>
            <a:r>
              <a:rPr lang="en-US" altLang="it-IT" sz="1800">
                <a:solidFill>
                  <a:srgbClr val="000000"/>
                </a:solidFill>
                <a:latin typeface="Tahoma" panose="020B0604030504040204" pitchFamily="34" charset="0"/>
              </a:rPr>
              <a:t>a) They require an actual operating process and may become very time-consuming and costly</a:t>
            </a:r>
          </a:p>
          <a:p>
            <a:pPr algn="just" eaLnBrk="1" hangingPunct="1">
              <a:spcBef>
                <a:spcPts val="600"/>
              </a:spcBef>
              <a:buFont typeface="Times New Roman" panose="02020603050405020304" pitchFamily="18" charset="0"/>
              <a:buNone/>
            </a:pPr>
            <a:r>
              <a:rPr lang="en-US" altLang="it-IT" sz="1800">
                <a:solidFill>
                  <a:srgbClr val="000000"/>
                </a:solidFill>
                <a:latin typeface="Tahoma" panose="020B0604030504040204" pitchFamily="34" charset="0"/>
              </a:rPr>
              <a:t>b) They don’t allow </a:t>
            </a:r>
            <a:r>
              <a:rPr lang="en-US" altLang="it-IT" sz="1800" b="1">
                <a:solidFill>
                  <a:srgbClr val="006600"/>
                </a:solidFill>
                <a:latin typeface="Tahoma" panose="020B0604030504040204" pitchFamily="34" charset="0"/>
              </a:rPr>
              <a:t>extrapolation</a:t>
            </a:r>
            <a:r>
              <a:rPr lang="en-US" altLang="it-IT" sz="1800">
                <a:solidFill>
                  <a:srgbClr val="000000"/>
                </a:solidFill>
                <a:latin typeface="Tahoma" panose="020B0604030504040204" pitchFamily="34" charset="0"/>
              </a:rPr>
              <a:t>, generally</a:t>
            </a:r>
          </a:p>
          <a:p>
            <a:pPr algn="just" eaLnBrk="1" hangingPunct="1">
              <a:spcBef>
                <a:spcPts val="600"/>
              </a:spcBef>
              <a:buFont typeface="Times New Roman" panose="02020603050405020304" pitchFamily="18" charset="0"/>
              <a:buNone/>
            </a:pPr>
            <a:r>
              <a:rPr lang="en-US" altLang="it-IT" sz="1800">
                <a:solidFill>
                  <a:srgbClr val="000000"/>
                </a:solidFill>
                <a:latin typeface="Tahoma" panose="020B0604030504040204" pitchFamily="34" charset="0"/>
              </a:rPr>
              <a:t>c) They never give the engineer a fundamental understanding of the process.</a:t>
            </a:r>
          </a:p>
        </p:txBody>
      </p:sp>
      <p:grpSp>
        <p:nvGrpSpPr>
          <p:cNvPr id="77828" name="Group 12"/>
          <p:cNvGrpSpPr>
            <a:grpSpLocks/>
          </p:cNvGrpSpPr>
          <p:nvPr/>
        </p:nvGrpSpPr>
        <p:grpSpPr bwMode="auto">
          <a:xfrm>
            <a:off x="1135063" y="7812088"/>
            <a:ext cx="4586287" cy="1271587"/>
            <a:chOff x="709" y="3378"/>
            <a:chExt cx="2889" cy="867"/>
          </a:xfrm>
        </p:grpSpPr>
        <p:sp>
          <p:nvSpPr>
            <p:cNvPr id="77829" name="Line 1032"/>
            <p:cNvSpPr>
              <a:spLocks noChangeShapeType="1"/>
            </p:cNvSpPr>
            <p:nvPr/>
          </p:nvSpPr>
          <p:spPr bwMode="auto">
            <a:xfrm>
              <a:off x="709" y="3888"/>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30" name="Line 1033"/>
            <p:cNvSpPr>
              <a:spLocks noChangeShapeType="1"/>
            </p:cNvSpPr>
            <p:nvPr/>
          </p:nvSpPr>
          <p:spPr bwMode="auto">
            <a:xfrm>
              <a:off x="3022" y="3843"/>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31" name="Rectangle 1034"/>
            <p:cNvSpPr>
              <a:spLocks noChangeArrowheads="1"/>
            </p:cNvSpPr>
            <p:nvPr/>
          </p:nvSpPr>
          <p:spPr bwMode="auto">
            <a:xfrm>
              <a:off x="1298" y="3525"/>
              <a:ext cx="1728" cy="720"/>
            </a:xfrm>
            <a:prstGeom prst="rect">
              <a:avLst/>
            </a:prstGeom>
            <a:solidFill>
              <a:schemeClr val="tx1"/>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br>
                <a:rPr lang="it-IT" altLang="it-IT" sz="1800" b="1">
                  <a:solidFill>
                    <a:srgbClr val="FFFFFF"/>
                  </a:solidFill>
                </a:rPr>
              </a:br>
              <a:r>
                <a:rPr lang="it-IT" altLang="it-IT" sz="1800" b="1" i="1">
                  <a:solidFill>
                    <a:srgbClr val="FFFFFF"/>
                  </a:solidFill>
                </a:rPr>
                <a:t>black box</a:t>
              </a:r>
            </a:p>
            <a:p>
              <a:pPr algn="ctr">
                <a:spcBef>
                  <a:spcPct val="0"/>
                </a:spcBef>
                <a:buFont typeface="Times New Roman" panose="02020603050405020304" pitchFamily="18" charset="0"/>
                <a:buNone/>
              </a:pPr>
              <a:r>
                <a:rPr lang="it-IT" altLang="it-IT" sz="1800" b="1">
                  <a:solidFill>
                    <a:srgbClr val="FFFFFF"/>
                  </a:solidFill>
                </a:rPr>
                <a:t>Model</a:t>
              </a:r>
              <a:endParaRPr lang="it-IT" altLang="it-IT" sz="1800" b="1" i="1">
                <a:solidFill>
                  <a:srgbClr val="FFFFFF"/>
                </a:solidFill>
              </a:endParaRPr>
            </a:p>
          </p:txBody>
        </p:sp>
        <p:sp>
          <p:nvSpPr>
            <p:cNvPr id="77832" name="Text Box 1035"/>
            <p:cNvSpPr txBox="1">
              <a:spLocks noChangeArrowheads="1"/>
            </p:cNvSpPr>
            <p:nvPr/>
          </p:nvSpPr>
          <p:spPr bwMode="auto">
            <a:xfrm>
              <a:off x="754" y="3525"/>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i</a:t>
              </a:r>
            </a:p>
          </p:txBody>
        </p:sp>
        <p:sp>
          <p:nvSpPr>
            <p:cNvPr id="77833" name="Text Box 1036"/>
            <p:cNvSpPr txBox="1">
              <a:spLocks noChangeArrowheads="1"/>
            </p:cNvSpPr>
            <p:nvPr/>
          </p:nvSpPr>
          <p:spPr bwMode="auto">
            <a:xfrm>
              <a:off x="3203" y="3378"/>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y</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E8912608-C83C-4ACC-9C6C-15EF68F5730B}"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32</a:t>
            </a:fld>
            <a:endParaRPr lang="en-GB" altLang="it-IT" sz="1400">
              <a:latin typeface="Times New Roman" panose="02020603050405020304" pitchFamily="18" charset="0"/>
            </a:endParaRPr>
          </a:p>
        </p:txBody>
      </p:sp>
      <p:sp>
        <p:nvSpPr>
          <p:cNvPr id="45059" name="Rectangle 2">
            <a:extLst>
              <a:ext uri="{FF2B5EF4-FFF2-40B4-BE49-F238E27FC236}">
                <a16:creationId xmlns:a16="http://schemas.microsoft.com/office/drawing/2014/main" id="{C9D7DC43-5458-43DF-A8CC-6396E5F6A447}"/>
              </a:ext>
            </a:extLst>
          </p:cNvPr>
          <p:cNvSpPr>
            <a:spLocks noGrp="1" noChangeArrowheads="1"/>
          </p:cNvSpPr>
          <p:nvPr>
            <p:ph type="body" idx="1"/>
          </p:nvPr>
        </p:nvSpPr>
        <p:spPr>
          <a:xfrm>
            <a:off x="257175" y="3973513"/>
            <a:ext cx="6343650" cy="3933825"/>
          </a:xfrm>
        </p:spPr>
        <p:txBody>
          <a:bodyPr>
            <a:spAutoFit/>
          </a:bodyPr>
          <a:lstStyle/>
          <a:p>
            <a:pPr eaLnBrk="1" hangingPunct="1">
              <a:buFontTx/>
              <a:buNone/>
              <a:defRPr/>
            </a:pPr>
            <a:r>
              <a:rPr lang="en-US" i="1" dirty="0"/>
              <a:t>	where:</a:t>
            </a:r>
            <a:endParaRPr lang="en-US" i="1" dirty="0">
              <a:solidFill>
                <a:srgbClr val="006600"/>
              </a:solidFill>
            </a:endParaRPr>
          </a:p>
          <a:p>
            <a:pPr eaLnBrk="1" hangingPunct="1">
              <a:buFontTx/>
              <a:buNone/>
              <a:defRPr/>
            </a:pPr>
            <a:r>
              <a:rPr lang="en-US" i="1" dirty="0">
                <a:solidFill>
                  <a:srgbClr val="006600"/>
                </a:solidFill>
              </a:rPr>
              <a:t>	</a:t>
            </a:r>
            <a:r>
              <a:rPr lang="en-US" i="1">
                <a:solidFill>
                  <a:srgbClr val="006600"/>
                </a:solidFill>
              </a:rPr>
              <a:t>	y(t</a:t>
            </a:r>
            <a:r>
              <a:rPr lang="en-US" i="1" dirty="0">
                <a:solidFill>
                  <a:srgbClr val="006600"/>
                </a:solidFill>
              </a:rPr>
              <a:t>) is the measured </a:t>
            </a:r>
            <a:r>
              <a:rPr lang="en-US" i="1" dirty="0">
                <a:solidFill>
                  <a:srgbClr val="0000CC"/>
                </a:solidFill>
              </a:rPr>
              <a:t>process variable</a:t>
            </a:r>
          </a:p>
          <a:p>
            <a:pPr eaLnBrk="1" hangingPunct="1">
              <a:buFontTx/>
              <a:buNone/>
              <a:defRPr/>
            </a:pPr>
            <a:r>
              <a:rPr lang="en-US" i="1" dirty="0"/>
              <a:t>	</a:t>
            </a:r>
            <a:r>
              <a:rPr lang="en-US" i="1"/>
              <a:t>	u(t</a:t>
            </a:r>
            <a:r>
              <a:rPr lang="en-US" i="1" dirty="0"/>
              <a:t>) is the </a:t>
            </a:r>
            <a:r>
              <a:rPr lang="en-US" i="1" dirty="0">
                <a:solidFill>
                  <a:srgbClr val="006600"/>
                </a:solidFill>
              </a:rPr>
              <a:t>controller output signal </a:t>
            </a:r>
          </a:p>
          <a:p>
            <a:pPr eaLnBrk="1" hangingPunct="1">
              <a:buFontTx/>
              <a:buNone/>
              <a:defRPr/>
            </a:pPr>
            <a:r>
              <a:rPr lang="en-US" i="1" dirty="0"/>
              <a:t>The important parameters that result are:</a:t>
            </a:r>
          </a:p>
          <a:p>
            <a:pPr lvl="3" eaLnBrk="1" hangingPunct="1">
              <a:defRPr/>
            </a:pPr>
            <a:r>
              <a:rPr lang="en-US" sz="1800" dirty="0">
                <a:solidFill>
                  <a:srgbClr val="006600"/>
                </a:solidFill>
                <a:cs typeface="ＭＳ Ｐゴシック" charset="0"/>
              </a:rPr>
              <a:t>Steady State Process Gain, </a:t>
            </a:r>
            <a:r>
              <a:rPr lang="en-US" sz="1800" i="1" dirty="0" err="1">
                <a:solidFill>
                  <a:srgbClr val="006600"/>
                </a:solidFill>
                <a:cs typeface="ＭＳ Ｐゴシック" charset="0"/>
              </a:rPr>
              <a:t>K</a:t>
            </a:r>
            <a:r>
              <a:rPr lang="en-US" sz="1800" i="1" baseline="-25000" dirty="0" err="1">
                <a:solidFill>
                  <a:srgbClr val="006600"/>
                </a:solidFill>
                <a:cs typeface="ＭＳ Ｐゴシック" charset="0"/>
              </a:rPr>
              <a:t>P</a:t>
            </a:r>
            <a:endParaRPr lang="en-US" sz="1800" baseline="-25000" dirty="0">
              <a:solidFill>
                <a:srgbClr val="006600"/>
              </a:solidFill>
              <a:cs typeface="ＭＳ Ｐゴシック" charset="0"/>
            </a:endParaRPr>
          </a:p>
          <a:p>
            <a:pPr lvl="3" eaLnBrk="1" hangingPunct="1">
              <a:defRPr/>
            </a:pPr>
            <a:r>
              <a:rPr lang="en-US" sz="1800" dirty="0">
                <a:solidFill>
                  <a:srgbClr val="006600"/>
                </a:solidFill>
                <a:cs typeface="ＭＳ Ｐゴシック" charset="0"/>
              </a:rPr>
              <a:t>Overall Process Time Constant, </a:t>
            </a:r>
            <a:r>
              <a:rPr lang="en-US" sz="1800" i="1" dirty="0">
                <a:solidFill>
                  <a:srgbClr val="006600"/>
                </a:solidFill>
                <a:cs typeface="ＭＳ Ｐゴシック" charset="0"/>
                <a:sym typeface="Symbol" charset="0"/>
              </a:rPr>
              <a:t></a:t>
            </a:r>
            <a:r>
              <a:rPr lang="en-US" sz="1800" i="1" baseline="-25000" dirty="0">
                <a:solidFill>
                  <a:srgbClr val="006600"/>
                </a:solidFill>
                <a:cs typeface="ＭＳ Ｐゴシック" charset="0"/>
              </a:rPr>
              <a:t>P</a:t>
            </a:r>
            <a:endParaRPr lang="en-US" sz="1800" baseline="-25000" dirty="0">
              <a:solidFill>
                <a:srgbClr val="006600"/>
              </a:solidFill>
              <a:cs typeface="ＭＳ Ｐゴシック" charset="0"/>
            </a:endParaRPr>
          </a:p>
          <a:p>
            <a:pPr lvl="3" eaLnBrk="1" hangingPunct="1">
              <a:defRPr/>
            </a:pPr>
            <a:r>
              <a:rPr lang="en-US" sz="1800" dirty="0">
                <a:solidFill>
                  <a:srgbClr val="006600"/>
                </a:solidFill>
                <a:cs typeface="ＭＳ Ｐゴシック" charset="0"/>
              </a:rPr>
              <a:t>Apparent Dead Time, </a:t>
            </a:r>
            <a:r>
              <a:rPr lang="en-US" sz="1800" dirty="0">
                <a:solidFill>
                  <a:srgbClr val="006600"/>
                </a:solidFill>
                <a:cs typeface="ＭＳ Ｐゴシック" charset="0"/>
                <a:sym typeface="Symbol" charset="0"/>
              </a:rPr>
              <a:t></a:t>
            </a:r>
            <a:r>
              <a:rPr lang="en-US" sz="1800" i="1" baseline="-25000" dirty="0">
                <a:solidFill>
                  <a:srgbClr val="006600"/>
                </a:solidFill>
                <a:cs typeface="ＭＳ Ｐゴシック" charset="0"/>
              </a:rPr>
              <a:t>P</a:t>
            </a:r>
            <a:r>
              <a:rPr lang="en-US" sz="1800" i="1" dirty="0">
                <a:solidFill>
                  <a:srgbClr val="006600"/>
                </a:solidFill>
                <a:cs typeface="ＭＳ Ｐゴシック" charset="0"/>
              </a:rPr>
              <a:t>  or  t</a:t>
            </a:r>
            <a:r>
              <a:rPr lang="en-US" sz="1800" i="1" baseline="-25000" dirty="0">
                <a:solidFill>
                  <a:srgbClr val="006600"/>
                </a:solidFill>
                <a:cs typeface="ＭＳ Ｐゴシック" charset="0"/>
              </a:rPr>
              <a:t>d</a:t>
            </a:r>
          </a:p>
          <a:p>
            <a:pPr lvl="3" eaLnBrk="1" hangingPunct="1">
              <a:defRPr/>
            </a:pPr>
            <a:endParaRPr lang="en-US" sz="2400" i="1" dirty="0">
              <a:cs typeface="ＭＳ Ｐゴシック" charset="0"/>
            </a:endParaRPr>
          </a:p>
          <a:p>
            <a:pPr marL="0" indent="0" eaLnBrk="1" hangingPunct="1">
              <a:buFontTx/>
              <a:buNone/>
              <a:defRPr/>
            </a:pPr>
            <a:r>
              <a:rPr lang="en-US" sz="1800" dirty="0">
                <a:solidFill>
                  <a:srgbClr val="CC3300"/>
                </a:solidFill>
                <a:latin typeface="Webdings"/>
                <a:ea typeface="Webdings"/>
                <a:cs typeface="Webdings"/>
                <a:sym typeface="Webdings"/>
              </a:rPr>
              <a:t></a:t>
            </a:r>
            <a:r>
              <a:rPr lang="en-US" sz="1800" dirty="0">
                <a:solidFill>
                  <a:srgbClr val="CC3300"/>
                </a:solidFill>
                <a:sym typeface="Webdings"/>
              </a:rPr>
              <a:t>  </a:t>
            </a:r>
            <a:r>
              <a:rPr lang="en-US" sz="1800" i="1" dirty="0">
                <a:solidFill>
                  <a:srgbClr val="CC3300"/>
                </a:solidFill>
              </a:rPr>
              <a:t>The FOPDT model is </a:t>
            </a:r>
            <a:r>
              <a:rPr lang="en-US" sz="1800" i="1" dirty="0">
                <a:solidFill>
                  <a:srgbClr val="006600"/>
                </a:solidFill>
              </a:rPr>
              <a:t>low order </a:t>
            </a:r>
            <a:r>
              <a:rPr lang="en-US" sz="1800" i="1" dirty="0">
                <a:solidFill>
                  <a:srgbClr val="CC3300"/>
                </a:solidFill>
              </a:rPr>
              <a:t>and </a:t>
            </a:r>
            <a:r>
              <a:rPr lang="en-US" sz="1800" i="1" dirty="0">
                <a:solidFill>
                  <a:srgbClr val="006600"/>
                </a:solidFill>
              </a:rPr>
              <a:t>linear</a:t>
            </a:r>
            <a:r>
              <a:rPr lang="en-US" sz="1800" i="1" dirty="0">
                <a:solidFill>
                  <a:srgbClr val="CC3300"/>
                </a:solidFill>
              </a:rPr>
              <a:t>: </a:t>
            </a:r>
            <a:br>
              <a:rPr lang="en-US" sz="1800" i="1" dirty="0">
                <a:solidFill>
                  <a:srgbClr val="CC3300"/>
                </a:solidFill>
              </a:rPr>
            </a:br>
            <a:r>
              <a:rPr lang="en-US" sz="1800" i="1" dirty="0">
                <a:solidFill>
                  <a:srgbClr val="CC3300"/>
                </a:solidFill>
              </a:rPr>
              <a:t>so it can only </a:t>
            </a:r>
            <a:r>
              <a:rPr lang="en-US" sz="1800" i="1" u="sng" dirty="0">
                <a:solidFill>
                  <a:srgbClr val="CC3300"/>
                </a:solidFill>
              </a:rPr>
              <a:t>approximate</a:t>
            </a:r>
            <a:r>
              <a:rPr lang="en-US" sz="1800" i="1" dirty="0">
                <a:solidFill>
                  <a:srgbClr val="CC3300"/>
                </a:solidFill>
              </a:rPr>
              <a:t> the behavior of real processes</a:t>
            </a:r>
            <a:r>
              <a:rPr lang="en-US" i="1" dirty="0"/>
              <a:t> </a:t>
            </a:r>
          </a:p>
        </p:txBody>
      </p:sp>
      <p:sp>
        <p:nvSpPr>
          <p:cNvPr id="45060" name="Rectangle 4">
            <a:extLst>
              <a:ext uri="{FF2B5EF4-FFF2-40B4-BE49-F238E27FC236}">
                <a16:creationId xmlns:a16="http://schemas.microsoft.com/office/drawing/2014/main" id="{976FF185-5734-4A2C-BDB9-BA7F7D8AE1ED}"/>
              </a:ext>
            </a:extLst>
          </p:cNvPr>
          <p:cNvSpPr>
            <a:spLocks noGrp="1" noChangeArrowheads="1"/>
          </p:cNvSpPr>
          <p:nvPr>
            <p:ph type="title"/>
          </p:nvPr>
        </p:nvSpPr>
        <p:spPr>
          <a:xfrm>
            <a:off x="514350" y="0"/>
            <a:ext cx="5829300" cy="1130300"/>
          </a:xfrm>
        </p:spPr>
        <p:txBody>
          <a:bodyPr/>
          <a:lstStyle/>
          <a:p>
            <a:pPr eaLnBrk="1" hangingPunct="1">
              <a:defRPr/>
            </a:pPr>
            <a:r>
              <a:rPr lang="en-US" sz="3200" b="1" dirty="0">
                <a:solidFill>
                  <a:srgbClr val="800000"/>
                </a:solidFill>
                <a:latin typeface="+mn-lt"/>
                <a:ea typeface="+mn-ea"/>
                <a:cs typeface="+mn-cs"/>
              </a:rPr>
              <a:t>Example 4</a:t>
            </a:r>
            <a:br>
              <a:rPr lang="en-US" sz="3000" i="1" dirty="0">
                <a:solidFill>
                  <a:schemeClr val="tx1"/>
                </a:solidFill>
              </a:rPr>
            </a:br>
            <a:r>
              <a:rPr lang="it-IT" sz="3000" dirty="0" err="1">
                <a:solidFill>
                  <a:schemeClr val="tx1"/>
                </a:solidFill>
              </a:rPr>
              <a:t>FOPDT</a:t>
            </a:r>
            <a:r>
              <a:rPr lang="it-IT" sz="3000" dirty="0">
                <a:solidFill>
                  <a:schemeClr val="tx1"/>
                </a:solidFill>
              </a:rPr>
              <a:t> m</a:t>
            </a:r>
            <a:r>
              <a:rPr lang="en-US" sz="3000" dirty="0" err="1">
                <a:solidFill>
                  <a:schemeClr val="tx1"/>
                </a:solidFill>
              </a:rPr>
              <a:t>odel</a:t>
            </a:r>
            <a:endParaRPr lang="it-IT" sz="3000" dirty="0">
              <a:solidFill>
                <a:schemeClr val="tx1"/>
              </a:solidFill>
            </a:endParaRPr>
          </a:p>
        </p:txBody>
      </p:sp>
      <p:sp>
        <p:nvSpPr>
          <p:cNvPr id="79876" name="Rectangle 5"/>
          <p:cNvSpPr>
            <a:spLocks noChangeArrowheads="1"/>
          </p:cNvSpPr>
          <p:nvPr/>
        </p:nvSpPr>
        <p:spPr bwMode="auto">
          <a:xfrm>
            <a:off x="1028700" y="7945438"/>
            <a:ext cx="480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400">
                <a:latin typeface="Tahoma" panose="020B0604030504040204" pitchFamily="34" charset="0"/>
              </a:rPr>
              <a:t>adapted from:</a:t>
            </a:r>
          </a:p>
          <a:p>
            <a:pPr algn="just" eaLnBrk="1" hangingPunct="1">
              <a:spcBef>
                <a:spcPts val="600"/>
              </a:spcBef>
              <a:spcAft>
                <a:spcPts val="600"/>
              </a:spcAft>
              <a:buFont typeface="Times New Roman" panose="02020603050405020304" pitchFamily="18" charset="0"/>
              <a:buNone/>
            </a:pPr>
            <a:r>
              <a:rPr lang="it-IT" altLang="it-IT" sz="1400">
                <a:latin typeface="Tahoma" panose="020B0604030504040204" pitchFamily="34" charset="0"/>
              </a:rPr>
              <a:t>D. Cooper, "Practical Process Control using Loop-Pro Software", PDF textbook</a:t>
            </a:r>
          </a:p>
        </p:txBody>
      </p:sp>
      <p:graphicFrame>
        <p:nvGraphicFramePr>
          <p:cNvPr id="79877" name="Object 6"/>
          <p:cNvGraphicFramePr>
            <a:graphicFrameLocks noChangeAspect="1"/>
          </p:cNvGraphicFramePr>
          <p:nvPr/>
        </p:nvGraphicFramePr>
        <p:xfrm>
          <a:off x="658813" y="2811463"/>
          <a:ext cx="5541962" cy="1022350"/>
        </p:xfrm>
        <a:graphic>
          <a:graphicData uri="http://schemas.openxmlformats.org/presentationml/2006/ole">
            <mc:AlternateContent xmlns:mc="http://schemas.openxmlformats.org/markup-compatibility/2006">
              <mc:Choice xmlns:v="urn:schemas-microsoft-com:vml" Requires="v">
                <p:oleObj spid="_x0000_s79907" name="Equation" r:id="rId4" imgW="0" imgH="0" progId="Equation.3">
                  <p:embed/>
                </p:oleObj>
              </mc:Choice>
              <mc:Fallback>
                <p:oleObj name="Equation" r:id="rId4" imgW="0" imgH="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2811463"/>
                        <a:ext cx="55419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8" name="Rectangle 7"/>
          <p:cNvSpPr>
            <a:spLocks noChangeArrowheads="1"/>
          </p:cNvSpPr>
          <p:nvPr/>
        </p:nvSpPr>
        <p:spPr bwMode="auto">
          <a:xfrm>
            <a:off x="352425" y="1214438"/>
            <a:ext cx="61912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600"/>
              </a:spcAft>
              <a:buFont typeface="Times New Roman" panose="02020603050405020304" pitchFamily="18" charset="0"/>
              <a:buNone/>
            </a:pPr>
            <a:r>
              <a:rPr lang="en-US" altLang="it-IT" sz="2000">
                <a:latin typeface="Comic Sans MS" panose="030F0702030302020204" pitchFamily="66" charset="0"/>
              </a:rPr>
              <a:t>An example of </a:t>
            </a:r>
            <a:r>
              <a:rPr lang="en-US" altLang="it-IT" sz="2000">
                <a:solidFill>
                  <a:srgbClr val="006600"/>
                </a:solidFill>
                <a:latin typeface="Comic Sans MS" panose="030F0702030302020204" pitchFamily="66" charset="0"/>
              </a:rPr>
              <a:t>Black-Box Dynamic Model</a:t>
            </a:r>
          </a:p>
          <a:p>
            <a:pPr algn="just" eaLnBrk="1" hangingPunct="1">
              <a:spcAft>
                <a:spcPts val="600"/>
              </a:spcAft>
              <a:buFont typeface="Times New Roman" panose="02020603050405020304" pitchFamily="18" charset="0"/>
              <a:buNone/>
            </a:pPr>
            <a:endParaRPr lang="en-US" altLang="it-IT" sz="1800" i="1"/>
          </a:p>
          <a:p>
            <a:pPr algn="just" eaLnBrk="1" hangingPunct="1">
              <a:spcAft>
                <a:spcPts val="600"/>
              </a:spcAft>
              <a:buFont typeface="Times New Roman" panose="02020603050405020304" pitchFamily="18" charset="0"/>
              <a:buNone/>
            </a:pPr>
            <a:r>
              <a:rPr lang="en-US" altLang="it-IT" sz="1800" i="1"/>
              <a:t>Modeling means fitting a </a:t>
            </a:r>
            <a:r>
              <a:rPr lang="en-US" altLang="it-IT" sz="1800" i="1">
                <a:solidFill>
                  <a:srgbClr val="006600"/>
                </a:solidFill>
              </a:rPr>
              <a:t>first order plus dead time (FOPDT) </a:t>
            </a:r>
            <a:r>
              <a:rPr lang="en-US" altLang="it-IT" sz="1800" i="1"/>
              <a:t>dynamic process model to the data set:</a:t>
            </a:r>
          </a:p>
        </p:txBody>
      </p:sp>
      <p:pic>
        <p:nvPicPr>
          <p:cNvPr id="79879" name="Immagine 7" descr="control_station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7932738"/>
            <a:ext cx="28670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CF64A917-05C2-4878-93CC-0498CC99C5AD}"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33</a:t>
            </a:fld>
            <a:endParaRPr lang="en-GB" altLang="it-IT" sz="1400">
              <a:latin typeface="Times New Roman" panose="02020603050405020304" pitchFamily="18" charset="0"/>
            </a:endParaRPr>
          </a:p>
        </p:txBody>
      </p:sp>
      <p:sp>
        <p:nvSpPr>
          <p:cNvPr id="46083" name="Rectangle 1026">
            <a:extLst>
              <a:ext uri="{FF2B5EF4-FFF2-40B4-BE49-F238E27FC236}">
                <a16:creationId xmlns:a16="http://schemas.microsoft.com/office/drawing/2014/main" id="{7CEF0599-6FA1-4D57-9D74-5508626B61BF}"/>
              </a:ext>
            </a:extLst>
          </p:cNvPr>
          <p:cNvSpPr>
            <a:spLocks noGrp="1" noChangeArrowheads="1"/>
          </p:cNvSpPr>
          <p:nvPr>
            <p:ph type="title"/>
          </p:nvPr>
        </p:nvSpPr>
        <p:spPr>
          <a:xfrm>
            <a:off x="0" y="422275"/>
            <a:ext cx="6858000" cy="1270000"/>
          </a:xfrm>
        </p:spPr>
        <p:txBody>
          <a:bodyPr/>
          <a:lstStyle/>
          <a:p>
            <a:pPr eaLnBrk="1" hangingPunct="1">
              <a:defRPr/>
            </a:pPr>
            <a:r>
              <a:rPr lang="it-IT" dirty="0" err="1"/>
              <a:t>STRUCTURED</a:t>
            </a:r>
            <a:r>
              <a:rPr lang="it-IT" dirty="0"/>
              <a:t> AND </a:t>
            </a:r>
            <a:r>
              <a:rPr lang="it-IT" dirty="0" err="1"/>
              <a:t>UNSTRUCTURED</a:t>
            </a:r>
            <a:r>
              <a:rPr lang="it-IT" dirty="0"/>
              <a:t> </a:t>
            </a:r>
            <a:r>
              <a:rPr lang="it-IT" dirty="0" err="1"/>
              <a:t>MODELS</a:t>
            </a:r>
            <a:r>
              <a:rPr lang="it-IT" dirty="0"/>
              <a:t>:</a:t>
            </a:r>
            <a:br>
              <a:rPr lang="it-IT" dirty="0"/>
            </a:br>
            <a:r>
              <a:rPr lang="it-IT" sz="3200" dirty="0">
                <a:solidFill>
                  <a:srgbClr val="A50021"/>
                </a:solidFill>
              </a:rPr>
              <a:t>a </a:t>
            </a:r>
            <a:r>
              <a:rPr lang="it-IT" sz="3200" dirty="0" err="1">
                <a:solidFill>
                  <a:srgbClr val="A50021"/>
                </a:solidFill>
              </a:rPr>
              <a:t>comparison</a:t>
            </a:r>
            <a:endParaRPr lang="it-IT" sz="3200" dirty="0">
              <a:solidFill>
                <a:srgbClr val="A50021"/>
              </a:solidFill>
            </a:endParaRPr>
          </a:p>
        </p:txBody>
      </p:sp>
      <p:sp>
        <p:nvSpPr>
          <p:cNvPr id="81923" name="Rectangle 1027"/>
          <p:cNvSpPr>
            <a:spLocks noChangeArrowheads="1"/>
          </p:cNvSpPr>
          <p:nvPr/>
        </p:nvSpPr>
        <p:spPr bwMode="auto">
          <a:xfrm>
            <a:off x="260350" y="2005013"/>
            <a:ext cx="63373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6700">
              <a:spcBef>
                <a:spcPct val="20000"/>
              </a:spcBef>
              <a:buChar char="•"/>
              <a:tabLst>
                <a:tab pos="701675"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701675" algn="l"/>
              </a:tabLst>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701675" algn="l"/>
              </a:tabLst>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701675" algn="l"/>
              </a:tabLst>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701675" algn="l"/>
              </a:tabLst>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701675" algn="l"/>
              </a:tabLst>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buFont typeface="Symbol" panose="05050102010706020507" pitchFamily="18" charset="2"/>
              <a:buChar char=""/>
            </a:pPr>
            <a:r>
              <a:rPr lang="it-IT" altLang="it-IT" sz="3600" b="1">
                <a:solidFill>
                  <a:srgbClr val="800000"/>
                </a:solidFill>
              </a:rPr>
              <a:t>Structured Models</a:t>
            </a:r>
            <a:r>
              <a:rPr lang="it-IT" altLang="it-IT" sz="4000" b="1">
                <a:solidFill>
                  <a:srgbClr val="800000"/>
                </a:solidFill>
              </a:rPr>
              <a:t> </a:t>
            </a:r>
            <a:br>
              <a:rPr lang="it-IT" altLang="it-IT" sz="4000" b="1"/>
            </a:br>
            <a:r>
              <a:rPr lang="it-IT" altLang="it-IT" sz="3600" i="1"/>
              <a:t>theory-rich and data-poor</a:t>
            </a:r>
            <a:br>
              <a:rPr lang="it-IT" altLang="it-IT" sz="3600" i="1"/>
            </a:br>
            <a:endParaRPr lang="it-IT" altLang="it-IT" sz="3600" i="1"/>
          </a:p>
          <a:p>
            <a:pPr>
              <a:spcBef>
                <a:spcPts val="600"/>
              </a:spcBef>
              <a:spcAft>
                <a:spcPts val="600"/>
              </a:spcAft>
              <a:buFont typeface="Symbol" panose="05050102010706020507" pitchFamily="18" charset="2"/>
              <a:buChar char=""/>
            </a:pPr>
            <a:r>
              <a:rPr lang="it-IT" altLang="it-IT" sz="3600" b="1">
                <a:solidFill>
                  <a:srgbClr val="800000"/>
                </a:solidFill>
              </a:rPr>
              <a:t>Unstructured Models</a:t>
            </a:r>
            <a:r>
              <a:rPr lang="it-IT" altLang="it-IT" sz="4000" b="1">
                <a:solidFill>
                  <a:srgbClr val="800000"/>
                </a:solidFill>
              </a:rPr>
              <a:t> </a:t>
            </a:r>
            <a:br>
              <a:rPr lang="it-IT" altLang="it-IT" sz="4000" b="1"/>
            </a:br>
            <a:r>
              <a:rPr lang="it-IT" altLang="it-IT" sz="3600" i="1"/>
              <a:t>data-rich and theory-poor</a:t>
            </a:r>
            <a:endParaRPr lang="it-IT" altLang="it-IT" sz="36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5CEAC8D-5F34-472B-B849-278B1A7684AC}"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34</a:t>
            </a:fld>
            <a:endParaRPr lang="en-GB" altLang="it-IT" sz="1400">
              <a:latin typeface="Times New Roman" panose="02020603050405020304" pitchFamily="18" charset="0"/>
            </a:endParaRPr>
          </a:p>
        </p:txBody>
      </p:sp>
      <p:sp>
        <p:nvSpPr>
          <p:cNvPr id="44035" name="Rectangle 2">
            <a:extLst>
              <a:ext uri="{FF2B5EF4-FFF2-40B4-BE49-F238E27FC236}">
                <a16:creationId xmlns:a16="http://schemas.microsoft.com/office/drawing/2014/main" id="{C41A7EC8-3992-459D-AE49-96A9919F18AB}"/>
              </a:ext>
            </a:extLst>
          </p:cNvPr>
          <p:cNvSpPr>
            <a:spLocks noGrp="1" noChangeArrowheads="1"/>
          </p:cNvSpPr>
          <p:nvPr>
            <p:ph type="title"/>
          </p:nvPr>
        </p:nvSpPr>
        <p:spPr>
          <a:xfrm>
            <a:off x="422275" y="250825"/>
            <a:ext cx="6011863" cy="598488"/>
          </a:xfrm>
        </p:spPr>
        <p:txBody>
          <a:bodyPr/>
          <a:lstStyle/>
          <a:p>
            <a:pPr eaLnBrk="1" hangingPunct="1">
              <a:defRPr/>
            </a:pPr>
            <a:r>
              <a:rPr lang="it-IT" altLang="it-IT" dirty="0">
                <a:ea typeface="ＭＳ Ｐゴシック" pitchFamily="34" charset="-128"/>
              </a:rPr>
              <a:t>“</a:t>
            </a:r>
            <a:r>
              <a:rPr lang="it-IT" altLang="it-IT" dirty="0" err="1">
                <a:ea typeface="ＭＳ Ｐゴシック" pitchFamily="34" charset="-128"/>
              </a:rPr>
              <a:t>HYBRID</a:t>
            </a:r>
            <a:r>
              <a:rPr lang="it-IT" altLang="it-IT" dirty="0">
                <a:ea typeface="ＭＳ Ｐゴシック" pitchFamily="34" charset="-128"/>
              </a:rPr>
              <a:t>” </a:t>
            </a:r>
            <a:r>
              <a:rPr lang="it-IT" altLang="it-IT" dirty="0" err="1">
                <a:ea typeface="ＭＳ Ｐゴシック" pitchFamily="34" charset="-128"/>
              </a:rPr>
              <a:t>MODELS</a:t>
            </a:r>
            <a:endParaRPr lang="en-US" altLang="it-IT" dirty="0">
              <a:ea typeface="ＭＳ Ｐゴシック" pitchFamily="34" charset="-128"/>
            </a:endParaRPr>
          </a:p>
        </p:txBody>
      </p:sp>
      <p:sp>
        <p:nvSpPr>
          <p:cNvPr id="44036" name="Rectangle 3">
            <a:extLst>
              <a:ext uri="{FF2B5EF4-FFF2-40B4-BE49-F238E27FC236}">
                <a16:creationId xmlns:a16="http://schemas.microsoft.com/office/drawing/2014/main" id="{DCD9539C-2C93-49DA-9BDB-A394CA85CF97}"/>
              </a:ext>
            </a:extLst>
          </p:cNvPr>
          <p:cNvSpPr>
            <a:spLocks noGrp="1" noChangeArrowheads="1"/>
          </p:cNvSpPr>
          <p:nvPr>
            <p:ph type="body" idx="1"/>
          </p:nvPr>
        </p:nvSpPr>
        <p:spPr>
          <a:xfrm>
            <a:off x="514350" y="1250950"/>
            <a:ext cx="5829300" cy="6400800"/>
          </a:xfrm>
        </p:spPr>
        <p:txBody>
          <a:bodyPr/>
          <a:lstStyle/>
          <a:p>
            <a:pPr eaLnBrk="1" hangingPunct="1">
              <a:defRPr/>
            </a:pPr>
            <a:r>
              <a:rPr lang="en-US" b="1" dirty="0">
                <a:solidFill>
                  <a:srgbClr val="800000"/>
                </a:solidFill>
              </a:rPr>
              <a:t>Hybrid Model </a:t>
            </a:r>
            <a:r>
              <a:rPr lang="en-US" dirty="0"/>
              <a:t>is developed by incorporating empirical knowledge into the fundamental understanding of the process.  </a:t>
            </a:r>
          </a:p>
          <a:p>
            <a:pPr algn="ctr" eaLnBrk="1" hangingPunct="1">
              <a:buFontTx/>
              <a:buNone/>
              <a:defRPr/>
            </a:pPr>
            <a:r>
              <a:rPr lang="en-US" dirty="0"/>
              <a:t> </a:t>
            </a:r>
          </a:p>
          <a:p>
            <a:pPr algn="ctr" eaLnBrk="1" hangingPunct="1">
              <a:buFontTx/>
              <a:buNone/>
              <a:defRPr/>
            </a:pPr>
            <a:r>
              <a:rPr lang="en-US" sz="2000" b="1" dirty="0"/>
              <a:t>Such models blending fundamental and empirical knowledge are referred to as </a:t>
            </a:r>
            <a:r>
              <a:rPr lang="en-US" sz="2000" b="1" i="1" dirty="0">
                <a:solidFill>
                  <a:srgbClr val="006600"/>
                </a:solidFill>
              </a:rPr>
              <a:t>gray-box</a:t>
            </a:r>
            <a:r>
              <a:rPr lang="en-US" sz="2000" b="1" dirty="0">
                <a:solidFill>
                  <a:srgbClr val="006600"/>
                </a:solidFill>
              </a:rPr>
              <a:t> models</a:t>
            </a:r>
            <a:r>
              <a:rPr lang="en-US" sz="2000" b="1" dirty="0"/>
              <a:t>.</a:t>
            </a:r>
          </a:p>
          <a:p>
            <a:pPr algn="ctr" eaLnBrk="1" hangingPunct="1">
              <a:buFontTx/>
              <a:buNone/>
              <a:defRPr/>
            </a:pPr>
            <a:endParaRPr lang="en-US" sz="2000" b="1" dirty="0"/>
          </a:p>
          <a:p>
            <a:pPr marL="363538" lvl="1" indent="0" eaLnBrk="1" hangingPunct="1">
              <a:buFont typeface="Wingdings" charset="0"/>
              <a:buNone/>
              <a:defRPr/>
            </a:pPr>
            <a:r>
              <a:rPr lang="en-US" b="1" dirty="0">
                <a:solidFill>
                  <a:srgbClr val="800000"/>
                </a:solidFill>
                <a:cs typeface="ＭＳ Ｐゴシック" charset="0"/>
              </a:rPr>
              <a:t>Example</a:t>
            </a:r>
          </a:p>
          <a:p>
            <a:pPr marL="363538" lvl="1" indent="0" eaLnBrk="1" hangingPunct="1">
              <a:buFont typeface="Wingdings" charset="0"/>
              <a:buNone/>
              <a:defRPr/>
            </a:pPr>
            <a:r>
              <a:rPr lang="en-US" dirty="0">
                <a:cs typeface="ＭＳ Ｐゴシック" charset="0"/>
              </a:rPr>
              <a:t>An example can be the use of </a:t>
            </a:r>
            <a:r>
              <a:rPr lang="en-US" dirty="0">
                <a:solidFill>
                  <a:srgbClr val="006600"/>
                </a:solidFill>
                <a:cs typeface="ＭＳ Ｐゴシック" charset="0"/>
              </a:rPr>
              <a:t>mass and energy balances</a:t>
            </a:r>
            <a:r>
              <a:rPr lang="en-US" dirty="0">
                <a:cs typeface="ＭＳ Ｐゴシック" charset="0"/>
              </a:rPr>
              <a:t> to develop a reactor model and the rate of the reaction will be based on an empirical expression obtained from laboratory experiments. </a:t>
            </a:r>
            <a:endParaRPr lang="en-US" b="1" dirty="0"/>
          </a:p>
        </p:txBody>
      </p:sp>
      <p:sp>
        <p:nvSpPr>
          <p:cNvPr id="83972" name="Text Box 4"/>
          <p:cNvSpPr txBox="1">
            <a:spLocks noChangeArrowheads="1"/>
          </p:cNvSpPr>
          <p:nvPr/>
        </p:nvSpPr>
        <p:spPr bwMode="auto">
          <a:xfrm>
            <a:off x="36513" y="8680450"/>
            <a:ext cx="6392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US" altLang="it-IT" sz="1200">
                <a:solidFill>
                  <a:srgbClr val="6699FF"/>
                </a:solidFill>
              </a:rPr>
              <a:t>Introduction to Process Control			Romagnoli &amp; Palazoglu</a:t>
            </a:r>
          </a:p>
        </p:txBody>
      </p:sp>
      <p:grpSp>
        <p:nvGrpSpPr>
          <p:cNvPr id="83973" name="Group 12"/>
          <p:cNvGrpSpPr>
            <a:grpSpLocks/>
          </p:cNvGrpSpPr>
          <p:nvPr/>
        </p:nvGrpSpPr>
        <p:grpSpPr bwMode="auto">
          <a:xfrm>
            <a:off x="1157288" y="7018338"/>
            <a:ext cx="4586287" cy="1271587"/>
            <a:chOff x="709" y="3378"/>
            <a:chExt cx="2889" cy="867"/>
          </a:xfrm>
        </p:grpSpPr>
        <p:sp>
          <p:nvSpPr>
            <p:cNvPr id="83974" name="Line 1032"/>
            <p:cNvSpPr>
              <a:spLocks noChangeShapeType="1"/>
            </p:cNvSpPr>
            <p:nvPr/>
          </p:nvSpPr>
          <p:spPr bwMode="auto">
            <a:xfrm>
              <a:off x="709" y="3888"/>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3975" name="Line 1033"/>
            <p:cNvSpPr>
              <a:spLocks noChangeShapeType="1"/>
            </p:cNvSpPr>
            <p:nvPr/>
          </p:nvSpPr>
          <p:spPr bwMode="auto">
            <a:xfrm>
              <a:off x="3022" y="3843"/>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 name="Rectangle 1034">
              <a:extLst>
                <a:ext uri="{FF2B5EF4-FFF2-40B4-BE49-F238E27FC236}">
                  <a16:creationId xmlns:a16="http://schemas.microsoft.com/office/drawing/2014/main" id="{7E94BD05-B1C9-44AE-A0A7-AE17052EC09D}"/>
                </a:ext>
              </a:extLst>
            </p:cNvPr>
            <p:cNvSpPr>
              <a:spLocks noChangeArrowheads="1"/>
            </p:cNvSpPr>
            <p:nvPr/>
          </p:nvSpPr>
          <p:spPr bwMode="auto">
            <a:xfrm>
              <a:off x="1298" y="3525"/>
              <a:ext cx="1728" cy="720"/>
            </a:xfrm>
            <a:prstGeom prst="rect">
              <a:avLst/>
            </a:prstGeom>
            <a:solidFill>
              <a:schemeClr val="bg1">
                <a:lumMod val="50000"/>
              </a:schemeClr>
            </a:solidFill>
            <a:ln w="9525">
              <a:solidFill>
                <a:schemeClr val="bg1">
                  <a:lumMod val="50000"/>
                </a:schemeClr>
              </a:solidFill>
              <a:miter lim="800000"/>
              <a:headEnd/>
              <a:tailEnd/>
            </a:ln>
          </p:spPr>
          <p:txBody>
            <a:bodyPr/>
            <a:lstStyle>
              <a:lvl1pPr algn="l" eaLnBrk="0" hangingPunct="0">
                <a:spcBef>
                  <a:spcPct val="20000"/>
                </a:spcBef>
                <a:spcAft>
                  <a:spcPct val="0"/>
                </a:spcAft>
                <a:buChar char="•"/>
                <a:defRPr sz="2400">
                  <a:solidFill>
                    <a:schemeClr val="tx1"/>
                  </a:solidFill>
                  <a:latin typeface="Arial" pitchFamily="34" charset="0"/>
                  <a:ea typeface="ＭＳ Ｐゴシック" pitchFamily="34" charset="-128"/>
                </a:defRPr>
              </a:lvl1pPr>
              <a:lvl2pPr marL="742950" indent="-285750" algn="l" eaLnBrk="0" hangingPunct="0">
                <a:spcBef>
                  <a:spcPct val="20000"/>
                </a:spcBef>
                <a:spcAft>
                  <a:spcPct val="0"/>
                </a:spcAft>
                <a:buChar char="–"/>
                <a:defRPr sz="2000">
                  <a:solidFill>
                    <a:schemeClr val="tx1"/>
                  </a:solidFill>
                  <a:latin typeface="Arial" pitchFamily="34" charset="0"/>
                  <a:ea typeface="ＭＳ Ｐゴシック" pitchFamily="34" charset="-128"/>
                </a:defRPr>
              </a:lvl2pPr>
              <a:lvl3pPr marL="1143000" indent="-228600" algn="l" eaLnBrk="0" hangingPunct="0">
                <a:spcBef>
                  <a:spcPct val="20000"/>
                </a:spcBef>
                <a:spcAft>
                  <a:spcPct val="0"/>
                </a:spcAft>
                <a:buChar char="•"/>
                <a:defRPr>
                  <a:solidFill>
                    <a:schemeClr val="tx1"/>
                  </a:solidFill>
                  <a:latin typeface="Arial" pitchFamily="34" charset="0"/>
                  <a:ea typeface="ＭＳ Ｐゴシック" pitchFamily="34" charset="-128"/>
                </a:defRPr>
              </a:lvl3pPr>
              <a:lvl4pPr marL="1600200" indent="-228600" algn="l" eaLnBrk="0" hangingPunct="0">
                <a:spcBef>
                  <a:spcPct val="20000"/>
                </a:spcBef>
                <a:spcAft>
                  <a:spcPct val="0"/>
                </a:spcAft>
                <a:buChar char="–"/>
                <a:defRPr sz="1600">
                  <a:solidFill>
                    <a:schemeClr val="tx1"/>
                  </a:solidFill>
                  <a:latin typeface="Arial" pitchFamily="34" charset="0"/>
                  <a:ea typeface="ＭＳ Ｐゴシック" pitchFamily="34" charset="-128"/>
                </a:defRPr>
              </a:lvl4pPr>
              <a:lvl5pPr marL="2057400" indent="-228600" algn="l" eaLnBrk="0" hangingPunct="0">
                <a:spcBef>
                  <a:spcPct val="20000"/>
                </a:spcBef>
                <a:spcAft>
                  <a:spcPct val="0"/>
                </a:spcAft>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a:spcBef>
                  <a:spcPct val="0"/>
                </a:spcBef>
                <a:buFont typeface="Times New Roman" pitchFamily="18" charset="0"/>
                <a:buNone/>
                <a:defRPr/>
              </a:pPr>
              <a:br>
                <a:rPr lang="it-IT" altLang="it-IT" sz="1800" b="1" dirty="0">
                  <a:solidFill>
                    <a:srgbClr val="FFFFFF"/>
                  </a:solidFill>
                </a:rPr>
              </a:br>
              <a:r>
                <a:rPr lang="it-IT" altLang="it-IT" sz="1800" b="1" i="1" dirty="0" err="1">
                  <a:solidFill>
                    <a:srgbClr val="FFFFFF"/>
                  </a:solidFill>
                </a:rPr>
                <a:t>gray</a:t>
              </a:r>
              <a:r>
                <a:rPr lang="it-IT" altLang="it-IT" sz="1800" b="1" i="1" dirty="0">
                  <a:solidFill>
                    <a:srgbClr val="FFFFFF"/>
                  </a:solidFill>
                </a:rPr>
                <a:t> box</a:t>
              </a:r>
            </a:p>
            <a:p>
              <a:pPr algn="ctr">
                <a:spcBef>
                  <a:spcPct val="0"/>
                </a:spcBef>
                <a:buFont typeface="Times New Roman" pitchFamily="18" charset="0"/>
                <a:buNone/>
                <a:defRPr/>
              </a:pPr>
              <a:r>
                <a:rPr lang="it-IT" altLang="it-IT" sz="1800" b="1" dirty="0">
                  <a:solidFill>
                    <a:srgbClr val="FFFFFF"/>
                  </a:solidFill>
                </a:rPr>
                <a:t>Model</a:t>
              </a:r>
              <a:endParaRPr lang="it-IT" altLang="it-IT" sz="1800" b="1" i="1" dirty="0">
                <a:solidFill>
                  <a:srgbClr val="FFFFFF"/>
                </a:solidFill>
              </a:endParaRPr>
            </a:p>
          </p:txBody>
        </p:sp>
        <p:sp>
          <p:nvSpPr>
            <p:cNvPr id="83977" name="Text Box 1035"/>
            <p:cNvSpPr txBox="1">
              <a:spLocks noChangeArrowheads="1"/>
            </p:cNvSpPr>
            <p:nvPr/>
          </p:nvSpPr>
          <p:spPr bwMode="auto">
            <a:xfrm>
              <a:off x="754" y="3525"/>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i</a:t>
              </a:r>
            </a:p>
          </p:txBody>
        </p:sp>
        <p:sp>
          <p:nvSpPr>
            <p:cNvPr id="83978" name="Text Box 1036"/>
            <p:cNvSpPr txBox="1">
              <a:spLocks noChangeArrowheads="1"/>
            </p:cNvSpPr>
            <p:nvPr/>
          </p:nvSpPr>
          <p:spPr bwMode="auto">
            <a:xfrm>
              <a:off x="3203" y="3378"/>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500"/>
                </a:spcAft>
                <a:buFont typeface="Times New Roman" panose="02020603050405020304" pitchFamily="18" charset="0"/>
                <a:buNone/>
              </a:pPr>
              <a:r>
                <a:rPr lang="it-IT" altLang="it-IT" sz="3200">
                  <a:solidFill>
                    <a:srgbClr val="FF0000"/>
                  </a:solidFill>
                  <a:latin typeface="Times New Roman" panose="02020603050405020304" pitchFamily="18" charset="0"/>
                </a:rPr>
                <a:t>y</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106363" y="1914525"/>
            <a:ext cx="6480175"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t>“</a:t>
            </a:r>
            <a:r>
              <a:rPr lang="en-US" altLang="ja-JP" sz="2800" i="1">
                <a:solidFill>
                  <a:srgbClr val="7F7F7F"/>
                </a:solidFill>
              </a:rPr>
              <a:t>First principle Models</a:t>
            </a:r>
            <a:r>
              <a:rPr lang="it-IT" altLang="it-IT" sz="2800">
                <a:solidFill>
                  <a:srgbClr val="7F7F7F"/>
                </a:solidFill>
              </a:rPr>
              <a:t>”</a:t>
            </a:r>
            <a:endParaRPr lang="it-IT" altLang="ja-JP" sz="2800">
              <a:solidFill>
                <a:srgbClr val="7F7F7F"/>
              </a:solidFill>
            </a:endParaRPr>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006600"/>
                </a:solidFill>
              </a:rPr>
              <a:t>Empirical or “</a:t>
            </a:r>
            <a:r>
              <a:rPr lang="it-IT" altLang="ja-JP" sz="2800">
                <a:solidFill>
                  <a:srgbClr val="006600"/>
                </a:solidFill>
              </a:rPr>
              <a:t>fitting</a:t>
            </a:r>
            <a:r>
              <a:rPr lang="it-IT" altLang="it-IT" sz="2800">
                <a:solidFill>
                  <a:srgbClr val="006600"/>
                </a:solidFill>
              </a:rPr>
              <a:t>”</a:t>
            </a:r>
            <a:r>
              <a:rPr lang="it-IT" altLang="ja-JP" sz="2800" i="1">
                <a:solidFill>
                  <a:srgbClr val="006600"/>
                </a:solidFill>
              </a:rPr>
              <a:t> </a:t>
            </a:r>
            <a:r>
              <a:rPr lang="it-IT" altLang="ja-JP" sz="2800"/>
              <a:t>models</a:t>
            </a:r>
            <a:endParaRPr lang="it-IT" altLang="ja-JP" sz="2800" i="1"/>
          </a:p>
          <a:p>
            <a:pPr lvl="1">
              <a:spcBef>
                <a:spcPct val="0"/>
              </a:spcBef>
              <a:spcAft>
                <a:spcPts val="600"/>
              </a:spcAft>
              <a:buSzPct val="50000"/>
              <a:buFont typeface="Wingdings" panose="05000000000000000000" pitchFamily="2" charset="2"/>
              <a:buChar char="]"/>
            </a:pPr>
            <a:r>
              <a:rPr lang="it-IT" altLang="it-IT" sz="2800">
                <a:solidFill>
                  <a:srgbClr val="7F7F7F"/>
                </a:solidFill>
              </a:rPr>
              <a:t>Dynamic models</a:t>
            </a:r>
          </a:p>
          <a:p>
            <a:pPr lvl="2">
              <a:spcBef>
                <a:spcPct val="0"/>
              </a:spcBef>
              <a:spcAft>
                <a:spcPts val="600"/>
              </a:spcAft>
            </a:pPr>
            <a:r>
              <a:rPr lang="it-IT" altLang="it-IT" sz="2600">
                <a:solidFill>
                  <a:srgbClr val="7F7F7F"/>
                </a:solidFill>
              </a:rPr>
              <a:t>dynamic models with “</a:t>
            </a:r>
            <a:r>
              <a:rPr lang="it-IT" altLang="ja-JP" sz="2600">
                <a:solidFill>
                  <a:srgbClr val="7F7F7F"/>
                </a:solidFill>
              </a:rPr>
              <a:t>input-output rappresentation</a:t>
            </a:r>
            <a:r>
              <a:rPr lang="it-IT" altLang="it-IT" sz="2600">
                <a:solidFill>
                  <a:srgbClr val="7F7F7F"/>
                </a:solidFill>
              </a:rPr>
              <a:t>”</a:t>
            </a:r>
            <a:endParaRPr lang="it-IT" altLang="ja-JP" sz="2600">
              <a:solidFill>
                <a:srgbClr val="7F7F7F"/>
              </a:solidFill>
            </a:endParaRPr>
          </a:p>
          <a:p>
            <a:pPr lvl="2">
              <a:spcBef>
                <a:spcPct val="0"/>
              </a:spcBef>
              <a:spcAft>
                <a:spcPts val="600"/>
              </a:spcAft>
            </a:pPr>
            <a:r>
              <a:rPr lang="it-IT" altLang="ja-JP" sz="2600">
                <a:solidFill>
                  <a:srgbClr val="7F7F7F"/>
                </a:solidFill>
              </a:rPr>
              <a:t>state-space </a:t>
            </a:r>
            <a:r>
              <a:rPr lang="it-IT" altLang="it-IT" sz="2600">
                <a:solidFill>
                  <a:srgbClr val="7F7F7F"/>
                </a:solidFill>
              </a:rPr>
              <a:t>dynamic models</a:t>
            </a:r>
            <a:endParaRPr lang="it-IT" altLang="ja-JP" sz="2600">
              <a:solidFill>
                <a:srgbClr val="7F7F7F"/>
              </a:solidFill>
            </a:endParaRPr>
          </a:p>
          <a:p>
            <a:pPr lvl="2">
              <a:spcBef>
                <a:spcPct val="0"/>
              </a:spcBef>
              <a:spcAft>
                <a:spcPts val="600"/>
              </a:spcAft>
            </a:pPr>
            <a:r>
              <a:rPr lang="it-IT" altLang="it-IT" sz="2600">
                <a:solidFill>
                  <a:srgbClr val="7F7F7F"/>
                </a:solidFill>
              </a:rPr>
              <a:t>black box dynamic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86018"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59A0CD18-EE90-4502-B04B-5ED7E5050AA9}"/>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86020"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DAEBBA8D-A596-4308-A91A-22751B6E3CA5}"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35</a:t>
            </a:fld>
            <a:endParaRPr lang="en-GB" altLang="it-IT" sz="1400">
              <a:latin typeface="Times New Roman" panose="02020603050405020304" pitchFamily="18" charset="0"/>
            </a:endParaRPr>
          </a:p>
        </p:txBody>
      </p:sp>
      <p:sp>
        <p:nvSpPr>
          <p:cNvPr id="86021"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86022"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Immagine 2" descr="wikiped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537528"/>
            <a:ext cx="1308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5"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88066"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3C1D2965-8E0C-4C6E-A5F5-A6BE26B5555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36</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EC4AA3E7-795B-44F5-A1DB-2F0DC4D5AA15}"/>
              </a:ext>
            </a:extLst>
          </p:cNvPr>
          <p:cNvSpPr txBox="1">
            <a:spLocks noChangeArrowheads="1"/>
          </p:cNvSpPr>
          <p:nvPr/>
        </p:nvSpPr>
        <p:spPr bwMode="auto">
          <a:xfrm>
            <a:off x="125413" y="69850"/>
            <a:ext cx="66071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fi-FI" altLang="it-IT" sz="3200">
                <a:solidFill>
                  <a:schemeClr val="tx2"/>
                </a:solidFill>
              </a:rPr>
              <a:t>EMPIRICAL OR “</a:t>
            </a:r>
            <a:r>
              <a:rPr lang="fi-FI" altLang="ja-JP" sz="3200">
                <a:solidFill>
                  <a:schemeClr val="tx2"/>
                </a:solidFill>
              </a:rPr>
              <a:t>FITTING</a:t>
            </a:r>
            <a:r>
              <a:rPr lang="fi-FI" altLang="it-IT" sz="3200">
                <a:solidFill>
                  <a:schemeClr val="tx2"/>
                </a:solidFill>
              </a:rPr>
              <a:t>”</a:t>
            </a:r>
            <a:r>
              <a:rPr lang="fi-FI" altLang="ja-JP" sz="3200">
                <a:solidFill>
                  <a:schemeClr val="tx2"/>
                </a:solidFill>
              </a:rPr>
              <a:t> MODELS</a:t>
            </a:r>
            <a:endParaRPr lang="fi-FI" altLang="it-IT" sz="3200">
              <a:solidFill>
                <a:schemeClr val="tx2"/>
              </a:solidFill>
            </a:endParaRPr>
          </a:p>
        </p:txBody>
      </p:sp>
      <p:sp>
        <p:nvSpPr>
          <p:cNvPr id="88068" name="CasellaDiTesto 1"/>
          <p:cNvSpPr txBox="1">
            <a:spLocks noChangeArrowheads="1"/>
          </p:cNvSpPr>
          <p:nvPr/>
        </p:nvSpPr>
        <p:spPr bwMode="auto">
          <a:xfrm>
            <a:off x="250825" y="1208088"/>
            <a:ext cx="6481763" cy="77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buFont typeface="Times New Roman" panose="02020603050405020304" pitchFamily="18" charset="0"/>
              <a:buNone/>
            </a:pPr>
            <a:r>
              <a:rPr lang="it-IT" altLang="it-IT" sz="2000" dirty="0">
                <a:solidFill>
                  <a:srgbClr val="800000"/>
                </a:solidFill>
              </a:rPr>
              <a:t>Mathematical </a:t>
            </a:r>
            <a:r>
              <a:rPr lang="it-IT" altLang="it-IT" sz="2000" dirty="0" err="1">
                <a:solidFill>
                  <a:srgbClr val="800000"/>
                </a:solidFill>
              </a:rPr>
              <a:t>models</a:t>
            </a:r>
            <a:r>
              <a:rPr lang="it-IT" altLang="it-IT" sz="2000" dirty="0">
                <a:solidFill>
                  <a:srgbClr val="800000"/>
                </a:solidFill>
              </a:rPr>
              <a:t> </a:t>
            </a:r>
            <a:r>
              <a:rPr lang="it-IT" altLang="it-IT" sz="2000" dirty="0" err="1">
                <a:solidFill>
                  <a:srgbClr val="800000"/>
                </a:solidFill>
              </a:rPr>
              <a:t>obtained</a:t>
            </a:r>
            <a:r>
              <a:rPr lang="it-IT" altLang="it-IT" sz="2000" dirty="0">
                <a:solidFill>
                  <a:srgbClr val="800000"/>
                </a:solidFill>
              </a:rPr>
              <a:t> by curve </a:t>
            </a:r>
            <a:r>
              <a:rPr lang="it-IT" altLang="it-IT" sz="2000" dirty="0" err="1">
                <a:solidFill>
                  <a:srgbClr val="800000"/>
                </a:solidFill>
              </a:rPr>
              <a:t>fitting</a:t>
            </a:r>
            <a:endParaRPr lang="it-IT" altLang="it-IT" sz="2000" dirty="0"/>
          </a:p>
          <a:p>
            <a:pPr algn="just" eaLnBrk="1" hangingPunct="1">
              <a:spcBef>
                <a:spcPts val="600"/>
              </a:spcBef>
              <a:buFont typeface="Times New Roman" panose="02020603050405020304" pitchFamily="18" charset="0"/>
              <a:buNone/>
            </a:pPr>
            <a:r>
              <a:rPr lang="it-IT" altLang="it-IT" sz="2000" dirty="0">
                <a:solidFill>
                  <a:srgbClr val="006600"/>
                </a:solidFill>
              </a:rPr>
              <a:t>Curve </a:t>
            </a:r>
            <a:r>
              <a:rPr lang="it-IT" altLang="it-IT" sz="2000" dirty="0" err="1">
                <a:solidFill>
                  <a:srgbClr val="006600"/>
                </a:solidFill>
              </a:rPr>
              <a:t>fitting</a:t>
            </a:r>
            <a:r>
              <a:rPr lang="it-IT" altLang="it-IT" sz="2000" dirty="0">
                <a:solidFill>
                  <a:srgbClr val="006600"/>
                </a:solidFill>
              </a:rPr>
              <a:t> </a:t>
            </a:r>
            <a:r>
              <a:rPr lang="it-IT" altLang="it-IT" sz="2000" dirty="0" err="1"/>
              <a:t>is</a:t>
            </a:r>
            <a:r>
              <a:rPr lang="it-IT" altLang="it-IT" sz="2000" dirty="0"/>
              <a:t> the </a:t>
            </a:r>
            <a:r>
              <a:rPr lang="it-IT" altLang="it-IT" sz="2000" dirty="0" err="1"/>
              <a:t>process</a:t>
            </a:r>
            <a:r>
              <a:rPr lang="it-IT" altLang="it-IT" sz="2000" dirty="0"/>
              <a:t> of </a:t>
            </a:r>
            <a:r>
              <a:rPr lang="it-IT" altLang="it-IT" sz="2000" dirty="0" err="1"/>
              <a:t>constructing</a:t>
            </a:r>
            <a:r>
              <a:rPr lang="it-IT" altLang="it-IT" sz="2000" dirty="0"/>
              <a:t> a curve, or </a:t>
            </a:r>
            <a:r>
              <a:rPr lang="it-IT" altLang="it-IT" sz="2000" dirty="0" err="1"/>
              <a:t>mathematical</a:t>
            </a:r>
            <a:r>
              <a:rPr lang="it-IT" altLang="it-IT" sz="2000" dirty="0"/>
              <a:t> </a:t>
            </a:r>
            <a:r>
              <a:rPr lang="it-IT" altLang="it-IT" sz="2000" dirty="0" err="1"/>
              <a:t>function</a:t>
            </a:r>
            <a:r>
              <a:rPr lang="it-IT" altLang="it-IT" sz="2000" dirty="0"/>
              <a:t>, </a:t>
            </a:r>
            <a:r>
              <a:rPr lang="it-IT" altLang="it-IT" sz="2000" dirty="0" err="1"/>
              <a:t>that</a:t>
            </a:r>
            <a:r>
              <a:rPr lang="it-IT" altLang="it-IT" sz="2000" dirty="0"/>
              <a:t> </a:t>
            </a:r>
            <a:r>
              <a:rPr lang="it-IT" altLang="it-IT" sz="2000" dirty="0" err="1"/>
              <a:t>has</a:t>
            </a:r>
            <a:r>
              <a:rPr lang="it-IT" altLang="it-IT" sz="2000" dirty="0"/>
              <a:t> the best </a:t>
            </a:r>
            <a:r>
              <a:rPr lang="it-IT" altLang="it-IT" sz="2000" dirty="0" err="1"/>
              <a:t>fit</a:t>
            </a:r>
            <a:r>
              <a:rPr lang="it-IT" altLang="it-IT" sz="2000" dirty="0"/>
              <a:t> to a </a:t>
            </a:r>
            <a:r>
              <a:rPr lang="it-IT" altLang="it-IT" sz="2000" dirty="0" err="1"/>
              <a:t>series</a:t>
            </a:r>
            <a:r>
              <a:rPr lang="it-IT" altLang="it-IT" sz="2000" dirty="0"/>
              <a:t> of data </a:t>
            </a:r>
            <a:r>
              <a:rPr lang="it-IT" altLang="it-IT" sz="2000" dirty="0" err="1"/>
              <a:t>points</a:t>
            </a:r>
            <a:r>
              <a:rPr lang="it-IT" altLang="it-IT" sz="2000" dirty="0"/>
              <a:t>, </a:t>
            </a:r>
            <a:r>
              <a:rPr lang="it-IT" altLang="it-IT" sz="2000" dirty="0" err="1"/>
              <a:t>possibly</a:t>
            </a:r>
            <a:r>
              <a:rPr lang="it-IT" altLang="it-IT" sz="2000" dirty="0"/>
              <a:t> </a:t>
            </a:r>
            <a:r>
              <a:rPr lang="it-IT" altLang="it-IT" sz="2000" dirty="0" err="1"/>
              <a:t>subject</a:t>
            </a:r>
            <a:r>
              <a:rPr lang="it-IT" altLang="it-IT" sz="2000" dirty="0"/>
              <a:t> to </a:t>
            </a:r>
            <a:r>
              <a:rPr lang="it-IT" altLang="it-IT" sz="2000" dirty="0" err="1"/>
              <a:t>constraints</a:t>
            </a:r>
            <a:r>
              <a:rPr lang="it-IT" altLang="it-IT" sz="2000" dirty="0"/>
              <a:t>. </a:t>
            </a:r>
          </a:p>
          <a:p>
            <a:pPr algn="just" eaLnBrk="1" hangingPunct="1">
              <a:spcBef>
                <a:spcPts val="600"/>
              </a:spcBef>
              <a:buFont typeface="Times New Roman" panose="02020603050405020304" pitchFamily="18" charset="0"/>
              <a:buNone/>
            </a:pPr>
            <a:r>
              <a:rPr lang="it-IT" altLang="it-IT" sz="2000" dirty="0">
                <a:solidFill>
                  <a:srgbClr val="006600"/>
                </a:solidFill>
              </a:rPr>
              <a:t>Curve </a:t>
            </a:r>
            <a:r>
              <a:rPr lang="it-IT" altLang="it-IT" sz="2000" dirty="0" err="1">
                <a:solidFill>
                  <a:srgbClr val="006600"/>
                </a:solidFill>
              </a:rPr>
              <a:t>fitting</a:t>
            </a:r>
            <a:r>
              <a:rPr lang="it-IT" altLang="it-IT" sz="2000" dirty="0">
                <a:solidFill>
                  <a:srgbClr val="006600"/>
                </a:solidFill>
              </a:rPr>
              <a:t> </a:t>
            </a:r>
            <a:r>
              <a:rPr lang="it-IT" altLang="it-IT" sz="2000" dirty="0"/>
              <a:t>can involve: </a:t>
            </a:r>
          </a:p>
          <a:p>
            <a:pPr lvl="1" algn="just" eaLnBrk="1" hangingPunct="1">
              <a:spcBef>
                <a:spcPts val="600"/>
              </a:spcBef>
              <a:buFont typeface="Times New Roman" panose="02020603050405020304" pitchFamily="18" charset="0"/>
              <a:buNone/>
            </a:pPr>
            <a:r>
              <a:rPr lang="it-IT" altLang="it-IT" sz="1800" dirty="0" err="1"/>
              <a:t>either</a:t>
            </a:r>
            <a:r>
              <a:rPr lang="it-IT" altLang="it-IT" sz="1800" dirty="0"/>
              <a:t> </a:t>
            </a:r>
            <a:r>
              <a:rPr lang="it-IT" altLang="it-IT" sz="1800" dirty="0" err="1">
                <a:solidFill>
                  <a:srgbClr val="006600"/>
                </a:solidFill>
              </a:rPr>
              <a:t>interpolation</a:t>
            </a:r>
            <a:r>
              <a:rPr lang="it-IT" altLang="it-IT" sz="1800" dirty="0"/>
              <a:t>, </a:t>
            </a:r>
            <a:r>
              <a:rPr lang="it-IT" altLang="it-IT" sz="1800" dirty="0" err="1"/>
              <a:t>where</a:t>
            </a:r>
            <a:r>
              <a:rPr lang="it-IT" altLang="it-IT" sz="1800" dirty="0"/>
              <a:t> an </a:t>
            </a:r>
            <a:r>
              <a:rPr lang="it-IT" altLang="it-IT" sz="1800" dirty="0" err="1"/>
              <a:t>exact</a:t>
            </a:r>
            <a:r>
              <a:rPr lang="it-IT" altLang="it-IT" sz="1800" dirty="0"/>
              <a:t> </a:t>
            </a:r>
            <a:r>
              <a:rPr lang="it-IT" altLang="it-IT" sz="1800" dirty="0" err="1"/>
              <a:t>fit</a:t>
            </a:r>
            <a:r>
              <a:rPr lang="it-IT" altLang="it-IT" sz="1800" dirty="0"/>
              <a:t> to the data </a:t>
            </a:r>
            <a:r>
              <a:rPr lang="it-IT" altLang="it-IT" sz="1800" dirty="0" err="1"/>
              <a:t>is</a:t>
            </a:r>
            <a:r>
              <a:rPr lang="it-IT" altLang="it-IT" sz="1800" dirty="0"/>
              <a:t> </a:t>
            </a:r>
            <a:r>
              <a:rPr lang="it-IT" altLang="it-IT" sz="1800" dirty="0" err="1"/>
              <a:t>required</a:t>
            </a:r>
            <a:r>
              <a:rPr lang="it-IT" altLang="it-IT" sz="1800" dirty="0"/>
              <a:t>, </a:t>
            </a:r>
          </a:p>
          <a:p>
            <a:pPr lvl="1" algn="just" eaLnBrk="1" hangingPunct="1">
              <a:spcBef>
                <a:spcPts val="600"/>
              </a:spcBef>
              <a:buFont typeface="Times New Roman" panose="02020603050405020304" pitchFamily="18" charset="0"/>
              <a:buNone/>
            </a:pPr>
            <a:r>
              <a:rPr lang="it-IT" altLang="it-IT" sz="1800" dirty="0"/>
              <a:t>or </a:t>
            </a:r>
            <a:r>
              <a:rPr lang="it-IT" altLang="it-IT" sz="1800" dirty="0" err="1">
                <a:solidFill>
                  <a:srgbClr val="006600"/>
                </a:solidFill>
              </a:rPr>
              <a:t>smoothing</a:t>
            </a:r>
            <a:r>
              <a:rPr lang="it-IT" altLang="it-IT" sz="1800" dirty="0"/>
              <a:t>, in </a:t>
            </a:r>
            <a:r>
              <a:rPr lang="it-IT" altLang="it-IT" sz="1800" dirty="0" err="1"/>
              <a:t>which</a:t>
            </a:r>
            <a:r>
              <a:rPr lang="it-IT" altLang="it-IT" sz="1800" dirty="0"/>
              <a:t> a "</a:t>
            </a:r>
            <a:r>
              <a:rPr lang="it-IT" altLang="it-IT" sz="1800" dirty="0" err="1"/>
              <a:t>smooth</a:t>
            </a:r>
            <a:r>
              <a:rPr lang="it-IT" altLang="it-IT" sz="1800" dirty="0"/>
              <a:t>" </a:t>
            </a:r>
            <a:r>
              <a:rPr lang="it-IT" altLang="it-IT" sz="1800" dirty="0" err="1"/>
              <a:t>function</a:t>
            </a:r>
            <a:r>
              <a:rPr lang="it-IT" altLang="it-IT" sz="1800" dirty="0"/>
              <a:t> </a:t>
            </a:r>
            <a:r>
              <a:rPr lang="it-IT" altLang="it-IT" sz="1800" dirty="0" err="1"/>
              <a:t>is</a:t>
            </a:r>
            <a:r>
              <a:rPr lang="it-IT" altLang="it-IT" sz="1800" dirty="0"/>
              <a:t> </a:t>
            </a:r>
            <a:r>
              <a:rPr lang="it-IT" altLang="it-IT" sz="1800" dirty="0" err="1"/>
              <a:t>constructed</a:t>
            </a:r>
            <a:r>
              <a:rPr lang="it-IT" altLang="it-IT" sz="1800" dirty="0"/>
              <a:t> </a:t>
            </a:r>
            <a:r>
              <a:rPr lang="it-IT" altLang="it-IT" sz="1800" dirty="0" err="1"/>
              <a:t>that</a:t>
            </a:r>
            <a:r>
              <a:rPr lang="it-IT" altLang="it-IT" sz="1800" dirty="0"/>
              <a:t> </a:t>
            </a:r>
            <a:r>
              <a:rPr lang="it-IT" altLang="it-IT" sz="1800" dirty="0" err="1"/>
              <a:t>approximately</a:t>
            </a:r>
            <a:r>
              <a:rPr lang="it-IT" altLang="it-IT" sz="1800" dirty="0"/>
              <a:t> </a:t>
            </a:r>
            <a:r>
              <a:rPr lang="it-IT" altLang="it-IT" sz="1800" dirty="0" err="1"/>
              <a:t>fits</a:t>
            </a:r>
            <a:r>
              <a:rPr lang="it-IT" altLang="it-IT" sz="1800" dirty="0"/>
              <a:t> the data. </a:t>
            </a:r>
          </a:p>
          <a:p>
            <a:pPr algn="just" eaLnBrk="1" hangingPunct="1">
              <a:spcBef>
                <a:spcPts val="600"/>
              </a:spcBef>
              <a:buFont typeface="Times New Roman" panose="02020603050405020304" pitchFamily="18" charset="0"/>
              <a:buNone/>
            </a:pPr>
            <a:r>
              <a:rPr lang="it-IT" altLang="it-IT" sz="2000" dirty="0"/>
              <a:t>A </a:t>
            </a:r>
            <a:r>
              <a:rPr lang="it-IT" altLang="it-IT" sz="2000" dirty="0" err="1"/>
              <a:t>related</a:t>
            </a:r>
            <a:r>
              <a:rPr lang="it-IT" altLang="it-IT" sz="2000" dirty="0"/>
              <a:t> </a:t>
            </a:r>
            <a:r>
              <a:rPr lang="it-IT" altLang="it-IT" sz="2000" dirty="0" err="1"/>
              <a:t>topic</a:t>
            </a:r>
            <a:r>
              <a:rPr lang="it-IT" altLang="it-IT" sz="2000" dirty="0"/>
              <a:t> </a:t>
            </a:r>
            <a:r>
              <a:rPr lang="it-IT" altLang="it-IT" sz="2000" dirty="0" err="1"/>
              <a:t>is</a:t>
            </a:r>
            <a:r>
              <a:rPr lang="it-IT" altLang="it-IT" sz="2000" dirty="0"/>
              <a:t> </a:t>
            </a:r>
            <a:r>
              <a:rPr lang="it-IT" altLang="it-IT" sz="2000" dirty="0" err="1">
                <a:solidFill>
                  <a:srgbClr val="006600"/>
                </a:solidFill>
              </a:rPr>
              <a:t>regression</a:t>
            </a:r>
            <a:r>
              <a:rPr lang="it-IT" altLang="it-IT" sz="2000" dirty="0">
                <a:solidFill>
                  <a:srgbClr val="006600"/>
                </a:solidFill>
              </a:rPr>
              <a:t> </a:t>
            </a:r>
            <a:r>
              <a:rPr lang="it-IT" altLang="it-IT" sz="2000" dirty="0" err="1">
                <a:solidFill>
                  <a:srgbClr val="006600"/>
                </a:solidFill>
              </a:rPr>
              <a:t>analysis</a:t>
            </a:r>
            <a:r>
              <a:rPr lang="it-IT" altLang="it-IT" sz="2000" dirty="0"/>
              <a:t>, </a:t>
            </a:r>
            <a:r>
              <a:rPr lang="it-IT" altLang="it-IT" sz="2000" dirty="0" err="1"/>
              <a:t>which</a:t>
            </a:r>
            <a:r>
              <a:rPr lang="it-IT" altLang="it-IT" sz="2000" dirty="0"/>
              <a:t> </a:t>
            </a:r>
            <a:r>
              <a:rPr lang="it-IT" altLang="it-IT" sz="2000" dirty="0" err="1"/>
              <a:t>focuses</a:t>
            </a:r>
            <a:r>
              <a:rPr lang="it-IT" altLang="it-IT" sz="2000" dirty="0"/>
              <a:t> more on </a:t>
            </a:r>
            <a:r>
              <a:rPr lang="it-IT" altLang="it-IT" sz="2000" dirty="0" err="1"/>
              <a:t>questions</a:t>
            </a:r>
            <a:r>
              <a:rPr lang="it-IT" altLang="it-IT" sz="2000" dirty="0"/>
              <a:t> of </a:t>
            </a:r>
            <a:r>
              <a:rPr lang="it-IT" altLang="it-IT" sz="2000" dirty="0" err="1"/>
              <a:t>statistical</a:t>
            </a:r>
            <a:r>
              <a:rPr lang="it-IT" altLang="it-IT" sz="2000" dirty="0"/>
              <a:t> </a:t>
            </a:r>
            <a:r>
              <a:rPr lang="it-IT" altLang="it-IT" sz="2000" dirty="0" err="1"/>
              <a:t>inference</a:t>
            </a:r>
            <a:r>
              <a:rPr lang="it-IT" altLang="it-IT" sz="2000" dirty="0"/>
              <a:t> </a:t>
            </a:r>
            <a:r>
              <a:rPr lang="it-IT" altLang="it-IT" sz="2000" dirty="0" err="1"/>
              <a:t>such</a:t>
            </a:r>
            <a:r>
              <a:rPr lang="it-IT" altLang="it-IT" sz="2000" dirty="0"/>
              <a:t> </a:t>
            </a:r>
            <a:r>
              <a:rPr lang="it-IT" altLang="it-IT" sz="2000" dirty="0" err="1"/>
              <a:t>as</a:t>
            </a:r>
            <a:r>
              <a:rPr lang="it-IT" altLang="it-IT" sz="2000" dirty="0"/>
              <a:t> </a:t>
            </a:r>
            <a:r>
              <a:rPr lang="it-IT" altLang="it-IT" sz="2000" dirty="0" err="1"/>
              <a:t>how</a:t>
            </a:r>
            <a:r>
              <a:rPr lang="it-IT" altLang="it-IT" sz="2000" dirty="0"/>
              <a:t> </a:t>
            </a:r>
            <a:r>
              <a:rPr lang="it-IT" altLang="it-IT" sz="2000" dirty="0" err="1"/>
              <a:t>much</a:t>
            </a:r>
            <a:r>
              <a:rPr lang="it-IT" altLang="it-IT" sz="2000" dirty="0"/>
              <a:t> </a:t>
            </a:r>
            <a:r>
              <a:rPr lang="it-IT" altLang="it-IT" sz="2000" dirty="0" err="1"/>
              <a:t>uncertainty</a:t>
            </a:r>
            <a:r>
              <a:rPr lang="it-IT" altLang="it-IT" sz="2000" dirty="0"/>
              <a:t> </a:t>
            </a:r>
            <a:r>
              <a:rPr lang="it-IT" altLang="it-IT" sz="2000" dirty="0" err="1"/>
              <a:t>is</a:t>
            </a:r>
            <a:r>
              <a:rPr lang="it-IT" altLang="it-IT" sz="2000" dirty="0"/>
              <a:t> </a:t>
            </a:r>
            <a:r>
              <a:rPr lang="it-IT" altLang="it-IT" sz="2000" dirty="0" err="1"/>
              <a:t>present</a:t>
            </a:r>
            <a:r>
              <a:rPr lang="it-IT" altLang="it-IT" sz="2000" dirty="0"/>
              <a:t> in a curve </a:t>
            </a:r>
            <a:r>
              <a:rPr lang="it-IT" altLang="it-IT" sz="2000" dirty="0" err="1"/>
              <a:t>that</a:t>
            </a:r>
            <a:r>
              <a:rPr lang="it-IT" altLang="it-IT" sz="2000" dirty="0"/>
              <a:t> </a:t>
            </a:r>
            <a:r>
              <a:rPr lang="it-IT" altLang="it-IT" sz="2000" dirty="0" err="1"/>
              <a:t>is</a:t>
            </a:r>
            <a:r>
              <a:rPr lang="it-IT" altLang="it-IT" sz="2000" dirty="0"/>
              <a:t> </a:t>
            </a:r>
            <a:r>
              <a:rPr lang="it-IT" altLang="it-IT" sz="2000" dirty="0" err="1"/>
              <a:t>fit</a:t>
            </a:r>
            <a:r>
              <a:rPr lang="it-IT" altLang="it-IT" sz="2000" dirty="0"/>
              <a:t> to data </a:t>
            </a:r>
            <a:r>
              <a:rPr lang="it-IT" altLang="it-IT" sz="2000" dirty="0" err="1"/>
              <a:t>observed</a:t>
            </a:r>
            <a:r>
              <a:rPr lang="it-IT" altLang="it-IT" sz="2000" dirty="0"/>
              <a:t> with random </a:t>
            </a:r>
            <a:r>
              <a:rPr lang="it-IT" altLang="it-IT" sz="2000" dirty="0" err="1"/>
              <a:t>errors</a:t>
            </a:r>
            <a:r>
              <a:rPr lang="it-IT" altLang="it-IT" sz="2000" dirty="0"/>
              <a:t>. </a:t>
            </a:r>
          </a:p>
          <a:p>
            <a:pPr algn="just" eaLnBrk="1" hangingPunct="1">
              <a:spcBef>
                <a:spcPts val="600"/>
              </a:spcBef>
              <a:buFont typeface="Times New Roman" panose="02020603050405020304" pitchFamily="18" charset="0"/>
              <a:buNone/>
            </a:pPr>
            <a:r>
              <a:rPr lang="it-IT" altLang="it-IT" sz="2000" dirty="0" err="1"/>
              <a:t>Fitted</a:t>
            </a:r>
            <a:r>
              <a:rPr lang="it-IT" altLang="it-IT" sz="2000" dirty="0"/>
              <a:t> </a:t>
            </a:r>
            <a:r>
              <a:rPr lang="it-IT" altLang="it-IT" sz="2000" dirty="0" err="1"/>
              <a:t>curves</a:t>
            </a:r>
            <a:r>
              <a:rPr lang="it-IT" altLang="it-IT" sz="2000" dirty="0"/>
              <a:t> can be </a:t>
            </a:r>
            <a:r>
              <a:rPr lang="it-IT" altLang="it-IT" sz="2000" dirty="0" err="1"/>
              <a:t>used</a:t>
            </a:r>
            <a:r>
              <a:rPr lang="it-IT" altLang="it-IT" sz="2000" dirty="0"/>
              <a:t> </a:t>
            </a:r>
            <a:r>
              <a:rPr lang="it-IT" altLang="it-IT" sz="2000" dirty="0" err="1"/>
              <a:t>as</a:t>
            </a:r>
            <a:r>
              <a:rPr lang="it-IT" altLang="it-IT" sz="2000" dirty="0"/>
              <a:t> an </a:t>
            </a:r>
            <a:r>
              <a:rPr lang="it-IT" altLang="it-IT" sz="2000" dirty="0" err="1"/>
              <a:t>aid</a:t>
            </a:r>
            <a:r>
              <a:rPr lang="it-IT" altLang="it-IT" sz="2000" dirty="0"/>
              <a:t> for </a:t>
            </a:r>
          </a:p>
          <a:p>
            <a:pPr lvl="1" algn="just" eaLnBrk="1" hangingPunct="1">
              <a:spcBef>
                <a:spcPts val="600"/>
              </a:spcBef>
              <a:buNone/>
            </a:pPr>
            <a:r>
              <a:rPr lang="it-IT" altLang="it-IT" sz="1800" dirty="0"/>
              <a:t>to </a:t>
            </a:r>
            <a:r>
              <a:rPr lang="it-IT" altLang="it-IT" sz="1800" dirty="0" err="1"/>
              <a:t>visualize</a:t>
            </a:r>
            <a:r>
              <a:rPr lang="it-IT" altLang="it-IT" sz="1800" dirty="0"/>
              <a:t> data, e.g., to </a:t>
            </a:r>
            <a:r>
              <a:rPr lang="it-IT" altLang="it-IT" sz="1800" dirty="0" err="1"/>
              <a:t>infer</a:t>
            </a:r>
            <a:r>
              <a:rPr lang="it-IT" altLang="it-IT" sz="1800" dirty="0"/>
              <a:t> </a:t>
            </a:r>
            <a:r>
              <a:rPr lang="it-IT" altLang="it-IT" sz="1800" dirty="0" err="1"/>
              <a:t>values</a:t>
            </a:r>
            <a:r>
              <a:rPr lang="it-IT" altLang="it-IT" sz="1800" dirty="0"/>
              <a:t> of a </a:t>
            </a:r>
            <a:r>
              <a:rPr lang="it-IT" altLang="it-IT" sz="1800" dirty="0" err="1"/>
              <a:t>function</a:t>
            </a:r>
            <a:r>
              <a:rPr lang="it-IT" altLang="it-IT" sz="1800" dirty="0"/>
              <a:t> </a:t>
            </a:r>
            <a:r>
              <a:rPr lang="it-IT" altLang="it-IT" sz="1800" dirty="0" err="1"/>
              <a:t>where</a:t>
            </a:r>
            <a:r>
              <a:rPr lang="it-IT" altLang="it-IT" sz="1800" dirty="0"/>
              <a:t> no data are </a:t>
            </a:r>
            <a:r>
              <a:rPr lang="it-IT" altLang="it-IT" sz="1800" dirty="0" err="1"/>
              <a:t>available</a:t>
            </a:r>
            <a:r>
              <a:rPr lang="it-IT" altLang="it-IT" sz="1800" dirty="0"/>
              <a:t>, </a:t>
            </a:r>
          </a:p>
          <a:p>
            <a:pPr lvl="1" algn="just" eaLnBrk="1" hangingPunct="1">
              <a:spcBef>
                <a:spcPts val="600"/>
              </a:spcBef>
              <a:buNone/>
            </a:pPr>
            <a:r>
              <a:rPr lang="it-IT" altLang="it-IT" sz="1800" dirty="0"/>
              <a:t>and to </a:t>
            </a:r>
            <a:r>
              <a:rPr lang="it-IT" altLang="it-IT" sz="1800" dirty="0" err="1"/>
              <a:t>summarize</a:t>
            </a:r>
            <a:r>
              <a:rPr lang="it-IT" altLang="it-IT" sz="1800" dirty="0"/>
              <a:t> the </a:t>
            </a:r>
            <a:r>
              <a:rPr lang="it-IT" altLang="it-IT" sz="1800" dirty="0" err="1"/>
              <a:t>relationships</a:t>
            </a:r>
            <a:r>
              <a:rPr lang="it-IT" altLang="it-IT" sz="1800" dirty="0"/>
              <a:t> </a:t>
            </a:r>
            <a:r>
              <a:rPr lang="it-IT" altLang="it-IT" sz="1800" dirty="0" err="1"/>
              <a:t>among</a:t>
            </a:r>
            <a:r>
              <a:rPr lang="it-IT" altLang="it-IT" sz="1800" dirty="0"/>
              <a:t> </a:t>
            </a:r>
            <a:r>
              <a:rPr lang="it-IT" altLang="it-IT" sz="1800" dirty="0" err="1"/>
              <a:t>two</a:t>
            </a:r>
            <a:r>
              <a:rPr lang="it-IT" altLang="it-IT" sz="1800" dirty="0"/>
              <a:t> or more </a:t>
            </a:r>
            <a:r>
              <a:rPr lang="it-IT" altLang="it-IT" sz="1800" dirty="0" err="1"/>
              <a:t>variables</a:t>
            </a:r>
            <a:r>
              <a:rPr lang="it-IT" altLang="it-IT" sz="1800" dirty="0"/>
              <a:t>. </a:t>
            </a:r>
          </a:p>
          <a:p>
            <a:pPr algn="just" eaLnBrk="1" hangingPunct="1">
              <a:spcBef>
                <a:spcPts val="600"/>
              </a:spcBef>
              <a:buFont typeface="Times New Roman" panose="02020603050405020304" pitchFamily="18" charset="0"/>
              <a:buNone/>
            </a:pPr>
            <a:r>
              <a:rPr lang="it-IT" altLang="it-IT" sz="2000" dirty="0" err="1">
                <a:solidFill>
                  <a:srgbClr val="006600"/>
                </a:solidFill>
              </a:rPr>
              <a:t>Extrapolation</a:t>
            </a:r>
            <a:r>
              <a:rPr lang="it-IT" altLang="it-IT" sz="2000" dirty="0">
                <a:solidFill>
                  <a:srgbClr val="006600"/>
                </a:solidFill>
              </a:rPr>
              <a:t> </a:t>
            </a:r>
            <a:r>
              <a:rPr lang="it-IT" altLang="it-IT" sz="2000" dirty="0" err="1"/>
              <a:t>refers</a:t>
            </a:r>
            <a:r>
              <a:rPr lang="it-IT" altLang="it-IT" sz="2000" dirty="0"/>
              <a:t> to the use of a </a:t>
            </a:r>
            <a:r>
              <a:rPr lang="it-IT" altLang="it-IT" sz="2000" dirty="0" err="1"/>
              <a:t>fitted</a:t>
            </a:r>
            <a:r>
              <a:rPr lang="it-IT" altLang="it-IT" sz="2000" dirty="0"/>
              <a:t> curve </a:t>
            </a:r>
            <a:r>
              <a:rPr lang="it-IT" altLang="it-IT" sz="2000" dirty="0" err="1"/>
              <a:t>beyond</a:t>
            </a:r>
            <a:r>
              <a:rPr lang="it-IT" altLang="it-IT" sz="2000" dirty="0"/>
              <a:t> the </a:t>
            </a:r>
            <a:r>
              <a:rPr lang="it-IT" altLang="it-IT" sz="2000" dirty="0" err="1"/>
              <a:t>range</a:t>
            </a:r>
            <a:r>
              <a:rPr lang="it-IT" altLang="it-IT" sz="2000" dirty="0"/>
              <a:t> of the </a:t>
            </a:r>
            <a:r>
              <a:rPr lang="it-IT" altLang="it-IT" sz="2000" dirty="0" err="1"/>
              <a:t>observed</a:t>
            </a:r>
            <a:r>
              <a:rPr lang="it-IT" altLang="it-IT" sz="2000" dirty="0"/>
              <a:t> data, and </a:t>
            </a:r>
            <a:r>
              <a:rPr lang="it-IT" altLang="it-IT" sz="2000" dirty="0" err="1"/>
              <a:t>is</a:t>
            </a:r>
            <a:r>
              <a:rPr lang="it-IT" altLang="it-IT" sz="2000" dirty="0"/>
              <a:t> </a:t>
            </a:r>
            <a:r>
              <a:rPr lang="it-IT" altLang="it-IT" sz="2000" dirty="0" err="1"/>
              <a:t>subject</a:t>
            </a:r>
            <a:r>
              <a:rPr lang="it-IT" altLang="it-IT" sz="2000" dirty="0"/>
              <a:t> to a </a:t>
            </a:r>
            <a:r>
              <a:rPr lang="it-IT" altLang="it-IT" sz="2000" dirty="0" err="1"/>
              <a:t>greater</a:t>
            </a:r>
            <a:r>
              <a:rPr lang="it-IT" altLang="it-IT" sz="2000" dirty="0"/>
              <a:t> </a:t>
            </a:r>
            <a:r>
              <a:rPr lang="it-IT" altLang="it-IT" sz="2000" dirty="0" err="1"/>
              <a:t>degree</a:t>
            </a:r>
            <a:r>
              <a:rPr lang="it-IT" altLang="it-IT" sz="2000" dirty="0"/>
              <a:t> of </a:t>
            </a:r>
            <a:r>
              <a:rPr lang="it-IT" altLang="it-IT" sz="2000" dirty="0" err="1"/>
              <a:t>uncertainty</a:t>
            </a:r>
            <a:r>
              <a:rPr lang="it-IT" altLang="it-IT" sz="2000" dirty="0"/>
              <a:t> </a:t>
            </a:r>
            <a:r>
              <a:rPr lang="it-IT" altLang="it-IT" sz="2000" dirty="0" err="1"/>
              <a:t>since</a:t>
            </a:r>
            <a:r>
              <a:rPr lang="it-IT" altLang="it-IT" sz="2000" dirty="0"/>
              <a:t> </a:t>
            </a:r>
            <a:r>
              <a:rPr lang="it-IT" altLang="it-IT" sz="2000" dirty="0" err="1"/>
              <a:t>it</a:t>
            </a:r>
            <a:r>
              <a:rPr lang="it-IT" altLang="it-IT" sz="2000" dirty="0"/>
              <a:t> </a:t>
            </a:r>
            <a:r>
              <a:rPr lang="it-IT" altLang="it-IT" sz="2000" dirty="0" err="1"/>
              <a:t>may</a:t>
            </a:r>
            <a:r>
              <a:rPr lang="it-IT" altLang="it-IT" sz="2000" dirty="0"/>
              <a:t> </a:t>
            </a:r>
            <a:r>
              <a:rPr lang="it-IT" altLang="it-IT" sz="2000" dirty="0" err="1"/>
              <a:t>reflect</a:t>
            </a:r>
            <a:r>
              <a:rPr lang="it-IT" altLang="it-IT" sz="2000" dirty="0"/>
              <a:t> the </a:t>
            </a:r>
            <a:r>
              <a:rPr lang="it-IT" altLang="it-IT" sz="2000" dirty="0" err="1"/>
              <a:t>method</a:t>
            </a:r>
            <a:r>
              <a:rPr lang="it-IT" altLang="it-IT" sz="2000" dirty="0"/>
              <a:t> </a:t>
            </a:r>
            <a:r>
              <a:rPr lang="it-IT" altLang="it-IT" sz="2000" dirty="0" err="1"/>
              <a:t>used</a:t>
            </a:r>
            <a:r>
              <a:rPr lang="it-IT" altLang="it-IT" sz="2000" dirty="0"/>
              <a:t> to </a:t>
            </a:r>
            <a:r>
              <a:rPr lang="it-IT" altLang="it-IT" sz="2000" dirty="0" err="1"/>
              <a:t>construct</a:t>
            </a:r>
            <a:r>
              <a:rPr lang="it-IT" altLang="it-IT" sz="2000" dirty="0"/>
              <a:t> the curve </a:t>
            </a:r>
            <a:r>
              <a:rPr lang="it-IT" altLang="it-IT" sz="2000" dirty="0" err="1"/>
              <a:t>as</a:t>
            </a:r>
            <a:r>
              <a:rPr lang="it-IT" altLang="it-IT" sz="2000" dirty="0"/>
              <a:t> </a:t>
            </a:r>
            <a:r>
              <a:rPr lang="it-IT" altLang="it-IT" sz="2000" dirty="0" err="1"/>
              <a:t>much</a:t>
            </a:r>
            <a:r>
              <a:rPr lang="it-IT" altLang="it-IT" sz="2000" dirty="0"/>
              <a:t> </a:t>
            </a:r>
            <a:r>
              <a:rPr lang="it-IT" altLang="it-IT" sz="2000" dirty="0" err="1"/>
              <a:t>as</a:t>
            </a:r>
            <a:r>
              <a:rPr lang="it-IT" altLang="it-IT" sz="2000" dirty="0"/>
              <a:t> </a:t>
            </a:r>
            <a:r>
              <a:rPr lang="it-IT" altLang="it-IT" sz="2000" dirty="0" err="1"/>
              <a:t>it</a:t>
            </a:r>
            <a:r>
              <a:rPr lang="it-IT" altLang="it-IT" sz="2000" dirty="0"/>
              <a:t> </a:t>
            </a:r>
            <a:r>
              <a:rPr lang="it-IT" altLang="it-IT" sz="2000" dirty="0" err="1"/>
              <a:t>reflects</a:t>
            </a:r>
            <a:r>
              <a:rPr lang="it-IT" altLang="it-IT" sz="2000" dirty="0"/>
              <a:t> the </a:t>
            </a:r>
            <a:r>
              <a:rPr lang="it-IT" altLang="it-IT" sz="2000" dirty="0" err="1"/>
              <a:t>observed</a:t>
            </a:r>
            <a:r>
              <a:rPr lang="it-IT" altLang="it-IT" sz="2000" dirty="0"/>
              <a:t> data.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90114"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F55BBECC-EFA6-4CD4-84B4-4163D593A38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37</a:t>
            </a:fld>
            <a:endParaRPr lang="en-GB" altLang="it-IT" sz="1400">
              <a:latin typeface="Times New Roman" panose="02020603050405020304" pitchFamily="18" charset="0"/>
            </a:endParaRPr>
          </a:p>
        </p:txBody>
      </p:sp>
      <p:sp>
        <p:nvSpPr>
          <p:cNvPr id="8" name="Rectangle 5">
            <a:extLst>
              <a:ext uri="{FF2B5EF4-FFF2-40B4-BE49-F238E27FC236}">
                <a16:creationId xmlns:a16="http://schemas.microsoft.com/office/drawing/2014/main" id="{BE31D915-6E87-4A18-8113-A8A0F8043290}"/>
              </a:ext>
            </a:extLst>
          </p:cNvPr>
          <p:cNvSpPr txBox="1">
            <a:spLocks noChangeArrowheads="1"/>
          </p:cNvSpPr>
          <p:nvPr/>
        </p:nvSpPr>
        <p:spPr bwMode="auto">
          <a:xfrm>
            <a:off x="125413" y="69850"/>
            <a:ext cx="66071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algn="ctr" eaLnBrk="1" hangingPunct="1">
              <a:spcBef>
                <a:spcPct val="0"/>
              </a:spcBef>
              <a:buFont typeface="Times New Roman" charset="0"/>
              <a:buNone/>
              <a:defRPr/>
            </a:pPr>
            <a:r>
              <a:rPr lang="fi-FI" altLang="it-IT" sz="3200" dirty="0">
                <a:solidFill>
                  <a:schemeClr val="tx2"/>
                </a:solidFill>
              </a:rPr>
              <a:t>EMPIRICAL OR “</a:t>
            </a:r>
            <a:r>
              <a:rPr lang="fi-FI" altLang="ja-JP" sz="3200" dirty="0">
                <a:solidFill>
                  <a:schemeClr val="tx2"/>
                </a:solidFill>
              </a:rPr>
              <a:t>FITTING</a:t>
            </a:r>
            <a:r>
              <a:rPr lang="fi-FI" altLang="it-IT" sz="3200" dirty="0">
                <a:solidFill>
                  <a:schemeClr val="tx2"/>
                </a:solidFill>
              </a:rPr>
              <a:t>”</a:t>
            </a:r>
            <a:r>
              <a:rPr lang="fi-FI" altLang="ja-JP" sz="3200" dirty="0">
                <a:solidFill>
                  <a:schemeClr val="tx2"/>
                </a:solidFill>
              </a:rPr>
              <a:t> MODELS</a:t>
            </a:r>
            <a:endParaRPr lang="fi-FI" altLang="it-IT" sz="3200" dirty="0">
              <a:solidFill>
                <a:schemeClr val="tx2"/>
              </a:solidFill>
            </a:endParaRPr>
          </a:p>
        </p:txBody>
      </p:sp>
      <p:pic>
        <p:nvPicPr>
          <p:cNvPr id="9011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23950"/>
            <a:ext cx="466725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7188" y="4916488"/>
            <a:ext cx="478948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CasellaDiTesto 3"/>
          <p:cNvSpPr txBox="1">
            <a:spLocks noChangeArrowheads="1"/>
          </p:cNvSpPr>
          <p:nvPr/>
        </p:nvSpPr>
        <p:spPr bwMode="auto">
          <a:xfrm rot="-5400000">
            <a:off x="-623888" y="2814638"/>
            <a:ext cx="395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buFont typeface="Times New Roman" panose="02020603050405020304" pitchFamily="18" charset="0"/>
              <a:buNone/>
            </a:pPr>
            <a:r>
              <a:rPr lang="it-IT" altLang="it-IT" sz="2000">
                <a:solidFill>
                  <a:srgbClr val="C00000"/>
                </a:solidFill>
              </a:rPr>
              <a:t>The interpolation problem</a:t>
            </a:r>
          </a:p>
        </p:txBody>
      </p:sp>
      <p:sp>
        <p:nvSpPr>
          <p:cNvPr id="90119" name="CasellaDiTesto 9"/>
          <p:cNvSpPr txBox="1">
            <a:spLocks noChangeArrowheads="1"/>
          </p:cNvSpPr>
          <p:nvPr/>
        </p:nvSpPr>
        <p:spPr bwMode="auto">
          <a:xfrm rot="-5400000">
            <a:off x="-164306" y="6452394"/>
            <a:ext cx="26558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buFont typeface="Times New Roman" panose="02020603050405020304" pitchFamily="18" charset="0"/>
              <a:buNone/>
            </a:pPr>
            <a:r>
              <a:rPr lang="it-IT" altLang="it-IT" sz="2000">
                <a:solidFill>
                  <a:srgbClr val="C00000"/>
                </a:solidFill>
              </a:rPr>
              <a:t>The smoothing or </a:t>
            </a:r>
          </a:p>
          <a:p>
            <a:pPr algn="ctr" eaLnBrk="1" hangingPunct="1">
              <a:spcBef>
                <a:spcPts val="600"/>
              </a:spcBef>
              <a:buFont typeface="Times New Roman" panose="02020603050405020304" pitchFamily="18" charset="0"/>
              <a:buNone/>
            </a:pPr>
            <a:r>
              <a:rPr lang="it-IT" altLang="it-IT" sz="2000">
                <a:solidFill>
                  <a:srgbClr val="C00000"/>
                </a:solidFill>
              </a:rPr>
              <a:t>regression problem</a:t>
            </a:r>
            <a:endParaRPr lang="en-US" altLang="it-IT" sz="200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347EFE6F-8C2E-4615-89D6-F86A706FA97E}"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38</a:t>
            </a:fld>
            <a:endParaRPr lang="en-GB" altLang="it-IT" sz="1400">
              <a:latin typeface="Times New Roman" panose="02020603050405020304" pitchFamily="18" charset="0"/>
            </a:endParaRPr>
          </a:p>
        </p:txBody>
      </p:sp>
      <p:sp>
        <p:nvSpPr>
          <p:cNvPr id="2" name="Rectangle 2">
            <a:extLst>
              <a:ext uri="{FF2B5EF4-FFF2-40B4-BE49-F238E27FC236}">
                <a16:creationId xmlns:a16="http://schemas.microsoft.com/office/drawing/2014/main" id="{3C148101-B25D-4CA0-ADB1-94895D221778}"/>
              </a:ext>
            </a:extLst>
          </p:cNvPr>
          <p:cNvSpPr>
            <a:spLocks noGrp="1" noChangeArrowheads="1"/>
          </p:cNvSpPr>
          <p:nvPr>
            <p:ph type="title"/>
          </p:nvPr>
        </p:nvSpPr>
        <p:spPr>
          <a:xfrm>
            <a:off x="514350" y="-6349"/>
            <a:ext cx="5829300" cy="977900"/>
          </a:xfrm>
        </p:spPr>
        <p:txBody>
          <a:bodyPr/>
          <a:lstStyle/>
          <a:p>
            <a:pPr eaLnBrk="1" hangingPunct="1">
              <a:defRPr/>
            </a:pPr>
            <a:r>
              <a:rPr lang="fi-FI" sz="3200" dirty="0"/>
              <a:t>MATHEMATICAL MODELS</a:t>
            </a:r>
            <a:br>
              <a:rPr lang="fi-FI" sz="3200" dirty="0"/>
            </a:br>
            <a:r>
              <a:rPr lang="fi-FI" sz="3200" dirty="0"/>
              <a:t>3rd CLASSIFICATION</a:t>
            </a:r>
            <a:endParaRPr lang="it-IT" sz="3200" dirty="0"/>
          </a:p>
        </p:txBody>
      </p:sp>
      <p:sp>
        <p:nvSpPr>
          <p:cNvPr id="81923" name="Text Box 4">
            <a:extLst>
              <a:ext uri="{FF2B5EF4-FFF2-40B4-BE49-F238E27FC236}">
                <a16:creationId xmlns:a16="http://schemas.microsoft.com/office/drawing/2014/main" id="{8208F8C2-EAE5-4CBA-B8CC-16E99FDD6C04}"/>
              </a:ext>
            </a:extLst>
          </p:cNvPr>
          <p:cNvSpPr txBox="1">
            <a:spLocks noChangeArrowheads="1"/>
          </p:cNvSpPr>
          <p:nvPr/>
        </p:nvSpPr>
        <p:spPr bwMode="auto">
          <a:xfrm>
            <a:off x="223838" y="7910513"/>
            <a:ext cx="64801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0"/>
              </a:spcBef>
              <a:spcAft>
                <a:spcPts val="0"/>
              </a:spcAft>
              <a:buFont typeface="Times New Roman" panose="02020603050405020304" pitchFamily="18" charset="0"/>
              <a:buNone/>
              <a:defRPr/>
            </a:pPr>
            <a:r>
              <a:rPr lang="en-GB" altLang="it-IT" sz="3200" dirty="0">
                <a:latin typeface="Times New Roman" panose="02020603050405020304" pitchFamily="18" charset="0"/>
                <a:sym typeface="Wingdings" panose="05000000000000000000" pitchFamily="2" charset="2"/>
              </a:rPr>
              <a:t></a:t>
            </a:r>
            <a:r>
              <a:rPr lang="en-GB" altLang="it-IT" sz="2000" dirty="0">
                <a:latin typeface="Times New Roman" panose="02020603050405020304" pitchFamily="18" charset="0"/>
                <a:sym typeface="Wingdings" panose="05000000000000000000" pitchFamily="2" charset="2"/>
              </a:rPr>
              <a:t> </a:t>
            </a:r>
          </a:p>
          <a:p>
            <a:pPr algn="just">
              <a:spcBef>
                <a:spcPts val="0"/>
              </a:spcBef>
              <a:spcAft>
                <a:spcPts val="0"/>
              </a:spcAft>
              <a:buFont typeface="Times New Roman" panose="02020603050405020304" pitchFamily="18" charset="0"/>
              <a:buNone/>
              <a:defRPr/>
            </a:pPr>
            <a:r>
              <a:rPr lang="en-GB" altLang="ja-JP" sz="1400" dirty="0">
                <a:latin typeface="+mn-lt"/>
              </a:rPr>
              <a:t>Ch.3 of </a:t>
            </a:r>
            <a:r>
              <a:rPr lang="en-GB" altLang="it-IT" sz="1400" dirty="0" err="1">
                <a:latin typeface="+mn-lt"/>
              </a:rPr>
              <a:t>Himmelblau</a:t>
            </a:r>
            <a:r>
              <a:rPr lang="en-GB" altLang="it-IT" sz="1400" dirty="0">
                <a:latin typeface="+mn-lt"/>
              </a:rPr>
              <a:t> </a:t>
            </a:r>
            <a:r>
              <a:rPr lang="en-GB" altLang="it-IT" sz="1400" dirty="0" err="1">
                <a:latin typeface="+mn-lt"/>
              </a:rPr>
              <a:t>D.M</a:t>
            </a:r>
            <a:r>
              <a:rPr lang="en-GB" altLang="it-IT" sz="1400" dirty="0">
                <a:latin typeface="+mn-lt"/>
              </a:rPr>
              <a:t>. and Bischoff </a:t>
            </a:r>
            <a:r>
              <a:rPr lang="en-GB" altLang="it-IT" sz="1400" dirty="0" err="1">
                <a:latin typeface="+mn-lt"/>
              </a:rPr>
              <a:t>K.B</a:t>
            </a:r>
            <a:r>
              <a:rPr lang="en-GB" altLang="it-IT" sz="1400" dirty="0">
                <a:latin typeface="+mn-lt"/>
              </a:rPr>
              <a:t>., </a:t>
            </a:r>
            <a:r>
              <a:rPr lang="ja-JP" altLang="en-GB" sz="1400" dirty="0">
                <a:latin typeface="+mn-lt"/>
              </a:rPr>
              <a:t>“</a:t>
            </a:r>
            <a:r>
              <a:rPr lang="en-GB" altLang="ja-JP" sz="1400" dirty="0">
                <a:latin typeface="+mn-lt"/>
              </a:rPr>
              <a:t>Process Analysis and Simulation</a:t>
            </a:r>
            <a:r>
              <a:rPr lang="ja-JP" altLang="en-GB" sz="1400" dirty="0">
                <a:latin typeface="+mn-lt"/>
              </a:rPr>
              <a:t>”</a:t>
            </a:r>
            <a:r>
              <a:rPr lang="en-GB" altLang="ja-JP" sz="1400" dirty="0">
                <a:latin typeface="+mn-lt"/>
              </a:rPr>
              <a:t>, Wiley, 1967</a:t>
            </a:r>
          </a:p>
          <a:p>
            <a:pPr algn="just">
              <a:spcBef>
                <a:spcPts val="0"/>
              </a:spcBef>
              <a:spcAft>
                <a:spcPts val="0"/>
              </a:spcAft>
              <a:buFont typeface="Times New Roman" panose="02020603050405020304" pitchFamily="18" charset="0"/>
              <a:buNone/>
              <a:defRPr/>
            </a:pPr>
            <a:r>
              <a:rPr lang="en-GB" altLang="ja-JP" sz="1400" dirty="0">
                <a:latin typeface="+mn-lt"/>
                <a:hlinkClick r:id="rId3"/>
              </a:rPr>
              <a:t>http://www.csd.newcastle.edu.au//chapters/chapter3.html</a:t>
            </a:r>
            <a:r>
              <a:rPr lang="en-GB" altLang="ja-JP" sz="1400" dirty="0">
                <a:latin typeface="+mn-lt"/>
              </a:rPr>
              <a:t> </a:t>
            </a:r>
            <a:endParaRPr lang="it-IT" altLang="it-IT" sz="1800" dirty="0">
              <a:latin typeface="+mn-lt"/>
            </a:endParaRPr>
          </a:p>
        </p:txBody>
      </p:sp>
      <p:sp>
        <p:nvSpPr>
          <p:cNvPr id="3" name="Rettangolo 2">
            <a:extLst>
              <a:ext uri="{FF2B5EF4-FFF2-40B4-BE49-F238E27FC236}">
                <a16:creationId xmlns:a16="http://schemas.microsoft.com/office/drawing/2014/main" id="{B03033CD-E18B-41A2-B9AE-81E08ECE3D9D}"/>
              </a:ext>
            </a:extLst>
          </p:cNvPr>
          <p:cNvSpPr/>
          <p:nvPr/>
        </p:nvSpPr>
        <p:spPr>
          <a:xfrm>
            <a:off x="188913" y="938213"/>
            <a:ext cx="6480175" cy="1016000"/>
          </a:xfrm>
          <a:prstGeom prst="rect">
            <a:avLst/>
          </a:prstGeom>
        </p:spPr>
        <p:txBody>
          <a:bodyPr>
            <a:spAutoFit/>
          </a:bodyPr>
          <a:lstStyle/>
          <a:p>
            <a:pPr algn="ctr" eaLnBrk="1" hangingPunct="1">
              <a:spcBef>
                <a:spcPts val="0"/>
              </a:spcBef>
              <a:spcAft>
                <a:spcPts val="0"/>
              </a:spcAft>
              <a:buFont typeface="Times New Roman" pitchFamily="18" charset="0"/>
              <a:buNone/>
              <a:defRPr/>
            </a:pPr>
            <a:r>
              <a:rPr lang="it-IT" sz="2000" dirty="0">
                <a:latin typeface="Times New Roman" pitchFamily="18" charset="0"/>
              </a:rPr>
              <a:t>on the base of </a:t>
            </a:r>
          </a:p>
          <a:p>
            <a:pPr marL="342900" indent="-342900" algn="just" eaLnBrk="1" hangingPunct="1">
              <a:spcBef>
                <a:spcPts val="0"/>
              </a:spcBef>
              <a:spcAft>
                <a:spcPts val="0"/>
              </a:spcAft>
              <a:buFont typeface="Wingdings" charset="2"/>
              <a:buChar char="Ø"/>
              <a:defRPr/>
            </a:pPr>
            <a:r>
              <a:rPr lang="it-IT" sz="2000" dirty="0" err="1">
                <a:solidFill>
                  <a:srgbClr val="800000"/>
                </a:solidFill>
                <a:latin typeface="Times New Roman" pitchFamily="18" charset="0"/>
              </a:rPr>
              <a:t>mathematical</a:t>
            </a:r>
            <a:r>
              <a:rPr lang="it-IT" sz="2000" dirty="0">
                <a:solidFill>
                  <a:srgbClr val="800000"/>
                </a:solidFill>
                <a:latin typeface="Times New Roman" pitchFamily="18" charset="0"/>
              </a:rPr>
              <a:t> </a:t>
            </a:r>
            <a:r>
              <a:rPr lang="it-IT" sz="2000" dirty="0" err="1">
                <a:solidFill>
                  <a:srgbClr val="800000"/>
                </a:solidFill>
                <a:latin typeface="Times New Roman" pitchFamily="18" charset="0"/>
              </a:rPr>
              <a:t>features</a:t>
            </a:r>
            <a:r>
              <a:rPr lang="it-IT" sz="2000" dirty="0">
                <a:solidFill>
                  <a:srgbClr val="800000"/>
                </a:solidFill>
                <a:latin typeface="Times New Roman" pitchFamily="18" charset="0"/>
              </a:rPr>
              <a:t> of </a:t>
            </a:r>
            <a:r>
              <a:rPr lang="it-IT" sz="2000" dirty="0" err="1">
                <a:solidFill>
                  <a:srgbClr val="800000"/>
                </a:solidFill>
                <a:latin typeface="Times New Roman" pitchFamily="18" charset="0"/>
              </a:rPr>
              <a:t>equations</a:t>
            </a:r>
            <a:r>
              <a:rPr lang="it-IT" sz="2000" dirty="0">
                <a:solidFill>
                  <a:srgbClr val="800000"/>
                </a:solidFill>
                <a:latin typeface="Times New Roman" pitchFamily="18" charset="0"/>
              </a:rPr>
              <a:t> and </a:t>
            </a:r>
            <a:r>
              <a:rPr lang="it-IT" sz="2000" dirty="0" err="1">
                <a:solidFill>
                  <a:srgbClr val="800000"/>
                </a:solidFill>
                <a:latin typeface="Times New Roman" pitchFamily="18" charset="0"/>
              </a:rPr>
              <a:t>variables</a:t>
            </a:r>
            <a:r>
              <a:rPr lang="it-IT" sz="2000" dirty="0">
                <a:solidFill>
                  <a:srgbClr val="800000"/>
                </a:solidFill>
                <a:latin typeface="Times New Roman" pitchFamily="18" charset="0"/>
              </a:rPr>
              <a:t>, </a:t>
            </a:r>
          </a:p>
          <a:p>
            <a:pPr marL="342900" indent="-342900" algn="just" eaLnBrk="1" hangingPunct="1">
              <a:spcBef>
                <a:spcPts val="0"/>
              </a:spcBef>
              <a:spcAft>
                <a:spcPts val="0"/>
              </a:spcAft>
              <a:buFont typeface="Wingdings" charset="2"/>
              <a:buChar char="Ø"/>
              <a:defRPr/>
            </a:pPr>
            <a:r>
              <a:rPr lang="it-IT" sz="2000" dirty="0" err="1">
                <a:latin typeface="Times New Roman" pitchFamily="18" charset="0"/>
              </a:rPr>
              <a:t>also</a:t>
            </a:r>
            <a:r>
              <a:rPr lang="it-IT" sz="2000" dirty="0">
                <a:latin typeface="Times New Roman" pitchFamily="18" charset="0"/>
              </a:rPr>
              <a:t> </a:t>
            </a:r>
            <a:r>
              <a:rPr lang="it-IT" sz="2000" dirty="0" err="1">
                <a:latin typeface="Times New Roman" pitchFamily="18" charset="0"/>
              </a:rPr>
              <a:t>affecting</a:t>
            </a:r>
            <a:r>
              <a:rPr lang="it-IT" sz="2000" dirty="0">
                <a:latin typeface="Times New Roman" pitchFamily="18" charset="0"/>
              </a:rPr>
              <a:t> </a:t>
            </a:r>
            <a:r>
              <a:rPr lang="it-IT" sz="2000" dirty="0" err="1">
                <a:solidFill>
                  <a:srgbClr val="800000"/>
                </a:solidFill>
                <a:latin typeface="Times New Roman" pitchFamily="18" charset="0"/>
              </a:rPr>
              <a:t>type</a:t>
            </a:r>
            <a:r>
              <a:rPr lang="it-IT" sz="2000" dirty="0">
                <a:solidFill>
                  <a:srgbClr val="800000"/>
                </a:solidFill>
                <a:latin typeface="Times New Roman" pitchFamily="18" charset="0"/>
              </a:rPr>
              <a:t> </a:t>
            </a:r>
            <a:r>
              <a:rPr lang="it-IT" sz="2000" dirty="0">
                <a:latin typeface="Times New Roman" pitchFamily="18" charset="0"/>
              </a:rPr>
              <a:t>or</a:t>
            </a:r>
            <a:r>
              <a:rPr lang="it-IT" sz="2000" dirty="0">
                <a:solidFill>
                  <a:srgbClr val="800000"/>
                </a:solidFill>
                <a:latin typeface="Times New Roman" pitchFamily="18" charset="0"/>
              </a:rPr>
              <a:t> </a:t>
            </a:r>
            <a:r>
              <a:rPr lang="it-IT" sz="2000" dirty="0" err="1">
                <a:solidFill>
                  <a:srgbClr val="800000"/>
                </a:solidFill>
                <a:latin typeface="Times New Roman" pitchFamily="18" charset="0"/>
              </a:rPr>
              <a:t>easiness</a:t>
            </a:r>
            <a:r>
              <a:rPr lang="it-IT" sz="2000" dirty="0">
                <a:solidFill>
                  <a:srgbClr val="800000"/>
                </a:solidFill>
                <a:latin typeface="Times New Roman" pitchFamily="18" charset="0"/>
              </a:rPr>
              <a:t> of </a:t>
            </a:r>
            <a:r>
              <a:rPr lang="it-IT" sz="2000" dirty="0" err="1">
                <a:solidFill>
                  <a:srgbClr val="800000"/>
                </a:solidFill>
                <a:latin typeface="Times New Roman" pitchFamily="18" charset="0"/>
              </a:rPr>
              <a:t>solution</a:t>
            </a:r>
            <a:endParaRPr lang="it-IT" sz="2000" dirty="0">
              <a:latin typeface="Times New Roman" pitchFamily="18" charset="0"/>
            </a:endParaRPr>
          </a:p>
        </p:txBody>
      </p:sp>
      <p:sp>
        <p:nvSpPr>
          <p:cNvPr id="92166" name="Rettangolo 4"/>
          <p:cNvSpPr>
            <a:spLocks noChangeArrowheads="1"/>
          </p:cNvSpPr>
          <p:nvPr/>
        </p:nvSpPr>
        <p:spPr bwMode="auto">
          <a:xfrm>
            <a:off x="2349500" y="7866063"/>
            <a:ext cx="450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lvl="1" algn="r" eaLnBrk="1" hangingPunct="1">
              <a:spcAft>
                <a:spcPts val="600"/>
              </a:spcAft>
              <a:buSzPct val="50000"/>
              <a:buFontTx/>
              <a:buNone/>
            </a:pPr>
            <a:r>
              <a:rPr lang="it-IT" altLang="it-IT" sz="2400">
                <a:solidFill>
                  <a:srgbClr val="990000"/>
                </a:solidFill>
              </a:rPr>
              <a:t>with ref. to Dynamical Models</a:t>
            </a:r>
          </a:p>
        </p:txBody>
      </p:sp>
      <p:graphicFrame>
        <p:nvGraphicFramePr>
          <p:cNvPr id="8" name="Tabella 7"/>
          <p:cNvGraphicFramePr>
            <a:graphicFrameLocks noGrp="1"/>
          </p:cNvGraphicFramePr>
          <p:nvPr>
            <p:extLst>
              <p:ext uri="{D42A27DB-BD31-4B8C-83A1-F6EECF244321}">
                <p14:modId xmlns:p14="http://schemas.microsoft.com/office/powerpoint/2010/main" val="2165703526"/>
              </p:ext>
            </p:extLst>
          </p:nvPr>
        </p:nvGraphicFramePr>
        <p:xfrm>
          <a:off x="222250" y="2046288"/>
          <a:ext cx="6481763" cy="5835116"/>
        </p:xfrm>
        <a:graphic>
          <a:graphicData uri="http://schemas.openxmlformats.org/drawingml/2006/table">
            <a:tbl>
              <a:tblPr firstRow="1">
                <a:tableStyleId>{69C7853C-536D-4A76-A0AE-DD22124D55A5}</a:tableStyleId>
              </a:tblPr>
              <a:tblGrid>
                <a:gridCol w="1309988">
                  <a:extLst>
                    <a:ext uri="{9D8B030D-6E8A-4147-A177-3AD203B41FA5}">
                      <a16:colId xmlns:a16="http://schemas.microsoft.com/office/drawing/2014/main" val="20000"/>
                    </a:ext>
                  </a:extLst>
                </a:gridCol>
                <a:gridCol w="1571325">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534988">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00CCFF"/>
                          </a:solidFill>
                          <a:effectLst/>
                        </a:rPr>
                        <a:t>Model </a:t>
                      </a:r>
                      <a:r>
                        <a:rPr kumimoji="0" lang="it-IT" altLang="it-IT" sz="1600" u="none" strike="noStrike" cap="none" normalizeH="0" baseline="0" dirty="0" err="1">
                          <a:ln>
                            <a:noFill/>
                          </a:ln>
                          <a:solidFill>
                            <a:srgbClr val="00CCFF"/>
                          </a:solidFill>
                          <a:effectLst/>
                        </a:rPr>
                        <a:t>attribute</a:t>
                      </a:r>
                      <a:r>
                        <a:rPr kumimoji="0" lang="it-IT" altLang="it-IT" sz="1600" u="none" strike="noStrike" cap="none" normalizeH="0" baseline="0" dirty="0">
                          <a:ln>
                            <a:noFill/>
                          </a:ln>
                          <a:solidFill>
                            <a:srgbClr val="00CCFF"/>
                          </a:solidFill>
                          <a:effectLst/>
                        </a:rPr>
                        <a:t> </a:t>
                      </a:r>
                      <a:endParaRPr kumimoji="0" lang="it-IT" altLang="it-IT" sz="1600" b="1"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7030A0"/>
                          </a:solidFill>
                          <a:effectLst/>
                        </a:rPr>
                        <a:t>Contrasting</a:t>
                      </a:r>
                      <a:r>
                        <a:rPr kumimoji="0" lang="it-IT" altLang="it-IT" sz="1600" u="none" strike="noStrike" cap="none" normalizeH="0" baseline="0" dirty="0">
                          <a:ln>
                            <a:noFill/>
                          </a:ln>
                          <a:solidFill>
                            <a:srgbClr val="7030A0"/>
                          </a:solidFill>
                          <a:effectLst/>
                        </a:rPr>
                        <a:t> </a:t>
                      </a:r>
                      <a:r>
                        <a:rPr kumimoji="0" lang="it-IT" altLang="it-IT" sz="1600" u="none" strike="noStrike" cap="none" normalizeH="0" baseline="0" dirty="0" err="1">
                          <a:ln>
                            <a:noFill/>
                          </a:ln>
                          <a:solidFill>
                            <a:srgbClr val="7030A0"/>
                          </a:solidFill>
                          <a:effectLst/>
                        </a:rPr>
                        <a:t>attribute</a:t>
                      </a:r>
                      <a:r>
                        <a:rPr kumimoji="0" lang="it-IT" altLang="it-IT" sz="1600" u="none" strike="noStrike" cap="none" normalizeH="0" baseline="0" dirty="0">
                          <a:ln>
                            <a:noFill/>
                          </a:ln>
                          <a:solidFill>
                            <a:srgbClr val="7030A0"/>
                          </a:solidFill>
                          <a:effectLst/>
                        </a:rPr>
                        <a:t> </a:t>
                      </a:r>
                      <a:endParaRPr kumimoji="0" lang="it-IT" altLang="it-IT" sz="1600" b="1"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663300"/>
                          </a:solidFill>
                          <a:effectLst/>
                        </a:rPr>
                        <a:t>Asserts</a:t>
                      </a:r>
                      <a:r>
                        <a:rPr kumimoji="0" lang="it-IT" altLang="it-IT" sz="1600" u="none" strike="noStrike" cap="none" normalizeH="0" baseline="0" dirty="0">
                          <a:ln>
                            <a:noFill/>
                          </a:ln>
                          <a:solidFill>
                            <a:srgbClr val="663300"/>
                          </a:solidFill>
                          <a:effectLst/>
                        </a:rPr>
                        <a:t> </a:t>
                      </a:r>
                      <a:r>
                        <a:rPr kumimoji="0" lang="it-IT" altLang="it-IT" sz="1600" u="none" strike="noStrike" cap="none" normalizeH="0" baseline="0" dirty="0" err="1">
                          <a:ln>
                            <a:noFill/>
                          </a:ln>
                          <a:solidFill>
                            <a:srgbClr val="663300"/>
                          </a:solidFill>
                          <a:effectLst/>
                        </a:rPr>
                        <a:t>whether</a:t>
                      </a:r>
                      <a:r>
                        <a:rPr kumimoji="0" lang="it-IT" altLang="it-IT" sz="1600" u="none" strike="noStrike" cap="none" normalizeH="0" baseline="0" dirty="0">
                          <a:ln>
                            <a:noFill/>
                          </a:ln>
                          <a:solidFill>
                            <a:srgbClr val="663300"/>
                          </a:solidFill>
                          <a:effectLst/>
                        </a:rPr>
                        <a:t> or </a:t>
                      </a:r>
                      <a:r>
                        <a:rPr kumimoji="0" lang="it-IT" altLang="it-IT" sz="1600" u="none" strike="noStrike" cap="none" normalizeH="0" baseline="0" dirty="0" err="1">
                          <a:ln>
                            <a:noFill/>
                          </a:ln>
                          <a:solidFill>
                            <a:srgbClr val="663300"/>
                          </a:solidFill>
                          <a:effectLst/>
                        </a:rPr>
                        <a:t>not</a:t>
                      </a:r>
                      <a:r>
                        <a:rPr kumimoji="0" lang="it-IT" altLang="it-IT" sz="1600" u="none" strike="noStrike" cap="none" normalizeH="0" baseline="0" dirty="0">
                          <a:ln>
                            <a:noFill/>
                          </a:ln>
                          <a:solidFill>
                            <a:srgbClr val="663300"/>
                          </a:solidFill>
                          <a:effectLst/>
                        </a:rPr>
                        <a:t> ... </a:t>
                      </a:r>
                      <a:endParaRPr kumimoji="0" lang="it-IT" altLang="it-IT" sz="1600" b="1" i="0" u="none" strike="noStrike" cap="none" normalizeH="0" baseline="0" dirty="0">
                        <a:ln>
                          <a:noFill/>
                        </a:ln>
                        <a:solidFill>
                          <a:srgbClr val="66330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00CCFF"/>
                          </a:solidFill>
                          <a:effectLst/>
                        </a:rPr>
                        <a:t>Deterministic</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7030A0"/>
                          </a:solidFill>
                          <a:effectLst/>
                        </a:rPr>
                        <a:t>Stochastic</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u="none" strike="noStrike" cap="none" normalizeH="0" baseline="0" dirty="0">
                          <a:ln>
                            <a:noFill/>
                          </a:ln>
                          <a:effectLst/>
                        </a:rPr>
                        <a:t>...the model equations have no stochastic variables or at least one</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9602">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00CCFF"/>
                          </a:solidFill>
                          <a:effectLst/>
                        </a:rPr>
                        <a:t>Lumped</a:t>
                      </a:r>
                      <a:r>
                        <a:rPr kumimoji="0" lang="it-IT" altLang="it-IT" sz="1600" u="none" strike="noStrike" cap="none" normalizeH="0" baseline="0" dirty="0">
                          <a:ln>
                            <a:noFill/>
                          </a:ln>
                          <a:solidFill>
                            <a:srgbClr val="00CCFF"/>
                          </a:solidFill>
                          <a:effectLst/>
                        </a:rPr>
                        <a:t> </a:t>
                      </a:r>
                      <a:r>
                        <a:rPr kumimoji="0" lang="it-IT" altLang="it-IT" sz="1600" u="none" strike="noStrike" cap="none" normalizeH="0" baseline="0" dirty="0" err="1">
                          <a:ln>
                            <a:noFill/>
                          </a:ln>
                          <a:solidFill>
                            <a:srgbClr val="00CCFF"/>
                          </a:solidFill>
                          <a:effectLst/>
                        </a:rPr>
                        <a:t>parameter</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7030A0"/>
                          </a:solidFill>
                          <a:effectLst/>
                        </a:rPr>
                        <a:t>Distributed </a:t>
                      </a:r>
                      <a:r>
                        <a:rPr kumimoji="0" lang="it-IT" altLang="it-IT" sz="1600" u="none" strike="noStrike" cap="none" normalizeH="0" baseline="0" dirty="0" err="1">
                          <a:ln>
                            <a:noFill/>
                          </a:ln>
                          <a:solidFill>
                            <a:srgbClr val="7030A0"/>
                          </a:solidFill>
                          <a:effectLst/>
                        </a:rPr>
                        <a:t>parameter</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u="none" strike="noStrike" cap="none" normalizeH="0" baseline="0" dirty="0">
                          <a:ln>
                            <a:noFill/>
                          </a:ln>
                          <a:effectLst/>
                        </a:rPr>
                        <a:t>...the model-predicted variables are a function of the </a:t>
                      </a:r>
                      <a:r>
                        <a:rPr kumimoji="0" lang="en-US" altLang="it-IT" sz="1600" b="0" i="0" u="none" strike="noStrike" cap="none" normalizeH="0" baseline="0" dirty="0">
                          <a:ln>
                            <a:noFill/>
                          </a:ln>
                          <a:solidFill>
                            <a:schemeClr val="tx1"/>
                          </a:solidFill>
                          <a:effectLst/>
                          <a:latin typeface="Arial" charset="0"/>
                          <a:ea typeface="ＭＳ Ｐゴシック" charset="-128"/>
                        </a:rPr>
                        <a:t>spatial </a:t>
                      </a:r>
                      <a:r>
                        <a:rPr kumimoji="0" lang="en-US" altLang="it-IT" sz="1600" u="none" strike="noStrike" cap="none" normalizeH="0" baseline="0" dirty="0">
                          <a:ln>
                            <a:noFill/>
                          </a:ln>
                          <a:effectLst/>
                        </a:rPr>
                        <a:t>variables or not</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9279">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00CCFF"/>
                          </a:solidFill>
                          <a:effectLst/>
                        </a:rPr>
                        <a:t>Single input single output</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7030A0"/>
                          </a:solidFill>
                          <a:effectLst/>
                        </a:rPr>
                        <a:t>Multiple input multiple output</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u="none" strike="noStrike" cap="none" normalizeH="0" baseline="0" dirty="0">
                          <a:ln>
                            <a:noFill/>
                          </a:ln>
                          <a:effectLst/>
                        </a:rPr>
                        <a:t>...the model equations have one input and one output only</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2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u="none" strike="noStrike" cap="none" normalizeH="0" baseline="0" dirty="0" err="1">
                          <a:ln>
                            <a:noFill/>
                          </a:ln>
                          <a:solidFill>
                            <a:srgbClr val="00CCFF"/>
                          </a:solidFill>
                          <a:effectLst/>
                        </a:rPr>
                        <a:t>One</a:t>
                      </a:r>
                      <a:r>
                        <a:rPr kumimoji="0" lang="it-IT" altLang="it-IT" sz="1600" u="none" strike="noStrike" cap="none" normalizeH="0" baseline="0" dirty="0">
                          <a:ln>
                            <a:noFill/>
                          </a:ln>
                          <a:solidFill>
                            <a:srgbClr val="00CCFF"/>
                          </a:solidFill>
                          <a:effectLst/>
                        </a:rPr>
                        <a:t> </a:t>
                      </a:r>
                      <a:r>
                        <a:rPr kumimoji="0" lang="it-IT" altLang="it-IT" sz="1600" u="none" strike="noStrike" cap="none" normalizeH="0" baseline="0" dirty="0" err="1">
                          <a:ln>
                            <a:noFill/>
                          </a:ln>
                          <a:solidFill>
                            <a:srgbClr val="00CCFF"/>
                          </a:solidFill>
                          <a:effectLst/>
                        </a:rPr>
                        <a:t>dimension</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u="none" strike="noStrike" cap="none" normalizeH="0" baseline="0" dirty="0" err="1">
                          <a:ln>
                            <a:noFill/>
                          </a:ln>
                          <a:solidFill>
                            <a:srgbClr val="7030A0"/>
                          </a:solidFill>
                          <a:effectLst/>
                        </a:rPr>
                        <a:t>Several</a:t>
                      </a:r>
                      <a:r>
                        <a:rPr kumimoji="0" lang="it-IT" altLang="it-IT" sz="1600" u="none" strike="noStrike" cap="none" normalizeH="0" baseline="0" dirty="0">
                          <a:ln>
                            <a:noFill/>
                          </a:ln>
                          <a:solidFill>
                            <a:srgbClr val="7030A0"/>
                          </a:solidFill>
                          <a:effectLst/>
                        </a:rPr>
                        <a:t> </a:t>
                      </a:r>
                      <a:r>
                        <a:rPr kumimoji="0" lang="it-IT" altLang="it-IT" sz="1600" u="none" strike="noStrike" cap="none" normalizeH="0" baseline="0" dirty="0" err="1">
                          <a:ln>
                            <a:noFill/>
                          </a:ln>
                          <a:solidFill>
                            <a:srgbClr val="7030A0"/>
                          </a:solidFill>
                          <a:effectLst/>
                        </a:rPr>
                        <a:t>dimensions</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u="none" strike="noStrike" cap="none" normalizeH="0" baseline="0" dirty="0">
                          <a:ln>
                            <a:noFill/>
                          </a:ln>
                          <a:effectLst/>
                        </a:rPr>
                        <a:t>...the model equations have one or more </a:t>
                      </a:r>
                      <a:r>
                        <a:rPr kumimoji="0" lang="en-US" altLang="it-IT" sz="1600" b="0" i="0" u="none" strike="noStrike" cap="none" normalizeH="0" baseline="0" dirty="0">
                          <a:ln>
                            <a:noFill/>
                          </a:ln>
                          <a:solidFill>
                            <a:schemeClr val="tx1"/>
                          </a:solidFill>
                          <a:effectLst/>
                          <a:latin typeface="Arial" charset="0"/>
                          <a:ea typeface="ＭＳ Ｐゴシック" charset="-128"/>
                        </a:rPr>
                        <a:t>independent spatial </a:t>
                      </a:r>
                      <a:r>
                        <a:rPr kumimoji="0" lang="en-US" altLang="it-IT" sz="1600" u="none" strike="noStrike" cap="none" normalizeH="0" baseline="0" dirty="0">
                          <a:ln>
                            <a:noFill/>
                          </a:ln>
                          <a:effectLst/>
                        </a:rPr>
                        <a:t>variables</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4663">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00CCFF"/>
                          </a:solidFill>
                          <a:effectLst/>
                        </a:rPr>
                        <a:t>Linear</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7030A0"/>
                          </a:solidFill>
                          <a:effectLst/>
                        </a:rPr>
                        <a:t>Nonlinear</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u="none" strike="noStrike" cap="none" normalizeH="0" baseline="0">
                          <a:ln>
                            <a:noFill/>
                          </a:ln>
                          <a:effectLst/>
                        </a:rPr>
                        <a:t>... the model equations are linear in the system variables</a:t>
                      </a:r>
                      <a:endParaRPr kumimoji="0" lang="en-US" altLang="it-IT" sz="1600" b="0" i="0" u="none" strike="noStrike" cap="none" normalizeH="0" baseline="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extLst>
                  <a:ext uri="{0D108BD9-81ED-4DB2-BD59-A6C34878D82A}">
                    <a16:rowId xmlns:a16="http://schemas.microsoft.com/office/drawing/2014/main" val="10005"/>
                  </a:ext>
                </a:extLst>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u="none" strike="noStrike" cap="none" normalizeH="0" baseline="0" dirty="0">
                          <a:ln>
                            <a:noFill/>
                          </a:ln>
                          <a:solidFill>
                            <a:srgbClr val="00CCFF"/>
                          </a:solidFill>
                          <a:effectLst/>
                        </a:rPr>
                        <a:t>Steady state</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u="none" strike="noStrike" cap="none" normalizeH="0" baseline="0" dirty="0">
                          <a:ln>
                            <a:noFill/>
                          </a:ln>
                          <a:solidFill>
                            <a:srgbClr val="7030A0"/>
                          </a:solidFill>
                          <a:effectLst/>
                        </a:rPr>
                        <a:t>Time </a:t>
                      </a:r>
                      <a:r>
                        <a:rPr kumimoji="0" lang="it-IT" altLang="it-IT" sz="1600" u="none" strike="noStrike" cap="none" normalizeH="0" baseline="0" dirty="0" err="1">
                          <a:ln>
                            <a:noFill/>
                          </a:ln>
                          <a:solidFill>
                            <a:srgbClr val="7030A0"/>
                          </a:solidFill>
                          <a:effectLst/>
                        </a:rPr>
                        <a:t>dependent</a:t>
                      </a:r>
                      <a:br>
                        <a:rPr kumimoji="0" lang="it-IT" altLang="it-IT" sz="1600" u="none" strike="noStrike" cap="none" normalizeH="0" baseline="0" dirty="0">
                          <a:ln>
                            <a:noFill/>
                          </a:ln>
                          <a:solidFill>
                            <a:srgbClr val="7030A0"/>
                          </a:solidFill>
                          <a:effectLst/>
                        </a:rPr>
                      </a:br>
                      <a:r>
                        <a:rPr kumimoji="0" lang="it-IT" altLang="it-IT" sz="1600" u="none" strike="noStrike" cap="none" normalizeH="0" baseline="0" dirty="0">
                          <a:ln>
                            <a:noFill/>
                          </a:ln>
                          <a:solidFill>
                            <a:srgbClr val="7030A0"/>
                          </a:solidFill>
                          <a:effectLst/>
                        </a:rPr>
                        <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u="none" strike="noStrike" cap="none" normalizeH="0" baseline="0" dirty="0" err="1">
                          <a:ln>
                            <a:noFill/>
                          </a:ln>
                          <a:solidFill>
                            <a:srgbClr val="7030A0"/>
                          </a:solidFill>
                          <a:effectLst/>
                        </a:rPr>
                        <a:t>dynamic</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b="0" i="0" u="none" strike="noStrike" cap="none" normalizeH="0" baseline="0" dirty="0">
                          <a:ln>
                            <a:noFill/>
                          </a:ln>
                          <a:solidFill>
                            <a:schemeClr val="tx1"/>
                          </a:solidFill>
                          <a:effectLst/>
                          <a:latin typeface="Arial" charset="0"/>
                          <a:ea typeface="ＭＳ Ｐゴシック" charset="-128"/>
                        </a:rPr>
                        <a:t>… time is one of the independent variables</a:t>
                      </a: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extLst>
                  <a:ext uri="{0D108BD9-81ED-4DB2-BD59-A6C34878D82A}">
                    <a16:rowId xmlns:a16="http://schemas.microsoft.com/office/drawing/2014/main" val="10006"/>
                  </a:ext>
                </a:extLst>
              </a:tr>
              <a:tr h="557213">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00CCFF"/>
                          </a:solidFill>
                          <a:effectLst/>
                        </a:rPr>
                        <a:t>Time </a:t>
                      </a:r>
                      <a:r>
                        <a:rPr kumimoji="0" lang="it-IT" altLang="it-IT" sz="1600" u="none" strike="noStrike" cap="none" normalizeH="0" baseline="0" dirty="0" err="1">
                          <a:ln>
                            <a:noFill/>
                          </a:ln>
                          <a:solidFill>
                            <a:srgbClr val="00CCFF"/>
                          </a:solidFill>
                          <a:effectLst/>
                        </a:rPr>
                        <a:t>invariant</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a:ln>
                            <a:noFill/>
                          </a:ln>
                          <a:solidFill>
                            <a:srgbClr val="7030A0"/>
                          </a:solidFill>
                          <a:effectLst/>
                        </a:rPr>
                        <a:t>Time </a:t>
                      </a:r>
                      <a:r>
                        <a:rPr kumimoji="0" lang="it-IT" altLang="it-IT" sz="1600" u="none" strike="noStrike" cap="none" normalizeH="0" baseline="0" dirty="0" err="1">
                          <a:ln>
                            <a:noFill/>
                          </a:ln>
                          <a:solidFill>
                            <a:srgbClr val="7030A0"/>
                          </a:solidFill>
                          <a:effectLst/>
                        </a:rPr>
                        <a:t>varying</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u="none" strike="noStrike" cap="none" normalizeH="0" baseline="0" dirty="0">
                          <a:ln>
                            <a:noFill/>
                          </a:ln>
                          <a:effectLst/>
                        </a:rPr>
                        <a:t>... model parameters or coefficients in equations do not change with time</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extLst>
                  <a:ext uri="{0D108BD9-81ED-4DB2-BD59-A6C34878D82A}">
                    <a16:rowId xmlns:a16="http://schemas.microsoft.com/office/drawing/2014/main" val="10007"/>
                  </a:ext>
                </a:extLst>
              </a:tr>
              <a:tr h="720725">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00CCFF"/>
                          </a:solidFill>
                          <a:effectLst/>
                        </a:rPr>
                        <a:t>Continuous</a:t>
                      </a:r>
                      <a:endParaRPr kumimoji="0" lang="it-IT" altLang="it-IT" sz="1600" b="0" i="0" u="none" strike="noStrike" cap="none" normalizeH="0" baseline="0" dirty="0">
                        <a:ln>
                          <a:noFill/>
                        </a:ln>
                        <a:solidFill>
                          <a:srgbClr val="00CCFF"/>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u="none" strike="noStrike" cap="none" normalizeH="0" baseline="0" dirty="0" err="1">
                          <a:ln>
                            <a:noFill/>
                          </a:ln>
                          <a:solidFill>
                            <a:srgbClr val="7030A0"/>
                          </a:solidFill>
                          <a:effectLst/>
                        </a:rPr>
                        <a:t>Sampled</a:t>
                      </a:r>
                      <a:endParaRPr kumimoji="0" lang="it-IT" altLang="it-IT" sz="1600" b="0" i="0" u="none" strike="noStrike" cap="none" normalizeH="0" baseline="0" dirty="0">
                        <a:ln>
                          <a:noFill/>
                        </a:ln>
                        <a:solidFill>
                          <a:srgbClr val="7030A0"/>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tc>
                  <a:txBody>
                    <a:bodyPr/>
                    <a:lstStyle>
                      <a:lvl1pPr>
                        <a:spcBef>
                          <a:spcPct val="20000"/>
                        </a:spcBef>
                        <a:defRPr sz="2000">
                          <a:solidFill>
                            <a:schemeClr val="tx1"/>
                          </a:solidFill>
                          <a:latin typeface="Arial" charset="0"/>
                          <a:ea typeface="ＭＳ Ｐゴシック" charset="-128"/>
                        </a:defRPr>
                      </a:lvl1pPr>
                      <a:lvl2pPr marL="742950" indent="-285750">
                        <a:spcBef>
                          <a:spcPct val="20000"/>
                        </a:spcBef>
                        <a:defRPr>
                          <a:solidFill>
                            <a:schemeClr val="tx1"/>
                          </a:solidFill>
                          <a:latin typeface="Arial" charset="0"/>
                          <a:ea typeface="ＭＳ Ｐゴシック" charset="-128"/>
                        </a:defRPr>
                      </a:lvl2pPr>
                      <a:lvl3pPr marL="1143000" indent="-228600">
                        <a:spcBef>
                          <a:spcPct val="20000"/>
                        </a:spcBef>
                        <a:defRPr sz="1600">
                          <a:solidFill>
                            <a:schemeClr val="tx1"/>
                          </a:solidFill>
                          <a:latin typeface="Arial" charset="0"/>
                          <a:ea typeface="ＭＳ Ｐゴシック" charset="-128"/>
                        </a:defRPr>
                      </a:lvl3pPr>
                      <a:lvl4pPr marL="1600200" indent="-228600">
                        <a:spcBef>
                          <a:spcPct val="20000"/>
                        </a:spcBef>
                        <a:defRPr sz="1400">
                          <a:solidFill>
                            <a:schemeClr val="tx1"/>
                          </a:solidFill>
                          <a:latin typeface="Arial" charset="0"/>
                          <a:ea typeface="ＭＳ Ｐゴシック" charset="-128"/>
                        </a:defRPr>
                      </a:lvl4pPr>
                      <a:lvl5pPr marL="2057400" indent="-228600">
                        <a:spcBef>
                          <a:spcPct val="20000"/>
                        </a:spcBef>
                        <a:defRPr sz="1200">
                          <a:solidFill>
                            <a:schemeClr val="tx1"/>
                          </a:solidFill>
                          <a:latin typeface="Arial" charset="0"/>
                          <a:ea typeface="ＭＳ Ｐゴシック" charset="-128"/>
                        </a:defRPr>
                      </a:lvl5pPr>
                      <a:lvl6pPr marL="2514600" indent="-228600" eaLnBrk="0" fontAlgn="base" hangingPunct="0">
                        <a:spcBef>
                          <a:spcPct val="20000"/>
                        </a:spcBef>
                        <a:spcAft>
                          <a:spcPct val="0"/>
                        </a:spcAft>
                        <a:defRPr sz="1200">
                          <a:solidFill>
                            <a:schemeClr val="tx1"/>
                          </a:solidFill>
                          <a:latin typeface="Arial" charset="0"/>
                          <a:ea typeface="ＭＳ Ｐゴシック" charset="-128"/>
                        </a:defRPr>
                      </a:lvl6pPr>
                      <a:lvl7pPr marL="2971800" indent="-228600" eaLnBrk="0" fontAlgn="base" hangingPunct="0">
                        <a:spcBef>
                          <a:spcPct val="20000"/>
                        </a:spcBef>
                        <a:spcAft>
                          <a:spcPct val="0"/>
                        </a:spcAft>
                        <a:defRPr sz="1200">
                          <a:solidFill>
                            <a:schemeClr val="tx1"/>
                          </a:solidFill>
                          <a:latin typeface="Arial" charset="0"/>
                          <a:ea typeface="ＭＳ Ｐゴシック" charset="-128"/>
                        </a:defRPr>
                      </a:lvl7pPr>
                      <a:lvl8pPr marL="3429000" indent="-228600" eaLnBrk="0" fontAlgn="base" hangingPunct="0">
                        <a:spcBef>
                          <a:spcPct val="20000"/>
                        </a:spcBef>
                        <a:spcAft>
                          <a:spcPct val="0"/>
                        </a:spcAft>
                        <a:defRPr sz="1200">
                          <a:solidFill>
                            <a:schemeClr val="tx1"/>
                          </a:solidFill>
                          <a:latin typeface="Arial" charset="0"/>
                          <a:ea typeface="ＭＳ Ｐゴシック" charset="-128"/>
                        </a:defRPr>
                      </a:lvl8pPr>
                      <a:lvl9pPr marL="3886200" indent="-228600" eaLnBrk="0" fontAlgn="base" hangingPunct="0">
                        <a:spcBef>
                          <a:spcPct val="20000"/>
                        </a:spcBef>
                        <a:spcAft>
                          <a:spcPct val="0"/>
                        </a:spcAft>
                        <a:defRPr sz="12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u="none" strike="noStrike" cap="none" normalizeH="0" baseline="0" dirty="0">
                          <a:ln>
                            <a:noFill/>
                          </a:ln>
                          <a:effectLst/>
                        </a:rPr>
                        <a:t>...model equations describe the behavior at every instant of time, or only in discrete samples of time</a:t>
                      </a:r>
                      <a:endParaRPr kumimoji="0" lang="en-US" altLang="it-IT" sz="1600" b="0" i="0" u="none" strike="noStrike" cap="none" normalizeH="0" baseline="0" dirty="0">
                        <a:ln>
                          <a:noFill/>
                        </a:ln>
                        <a:solidFill>
                          <a:schemeClr val="tx1"/>
                        </a:solidFill>
                        <a:effectLst/>
                        <a:latin typeface="Arial" charset="0"/>
                        <a:ea typeface="ＭＳ Ｐゴシック" charset="-128"/>
                      </a:endParaRPr>
                    </a:p>
                  </a:txBody>
                  <a:tcPr marL="32665" marR="32665" marT="32665" marB="32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000"/>
                      </a:srgb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a:extLst>
              <a:ext uri="{FF2B5EF4-FFF2-40B4-BE49-F238E27FC236}">
                <a16:creationId xmlns:a16="http://schemas.microsoft.com/office/drawing/2014/main" id="{0CD5315C-751B-4AA1-B52F-825099460D8D}"/>
              </a:ext>
            </a:extLst>
          </p:cNvPr>
          <p:cNvSpPr>
            <a:spLocks noGrp="1" noChangeArrowheads="1"/>
          </p:cNvSpPr>
          <p:nvPr>
            <p:ph type="title"/>
          </p:nvPr>
        </p:nvSpPr>
        <p:spPr>
          <a:xfrm>
            <a:off x="0" y="22225"/>
            <a:ext cx="6858000" cy="1007529"/>
          </a:xfrm>
        </p:spPr>
        <p:txBody>
          <a:bodyPr lIns="92075" tIns="46038" rIns="92075" bIns="46038"/>
          <a:lstStyle/>
          <a:p>
            <a:pPr eaLnBrk="1" hangingPunct="1">
              <a:defRPr/>
            </a:pPr>
            <a:r>
              <a:rPr lang="fi-FI" dirty="0"/>
              <a:t>MATHEMATICAL MODELS</a:t>
            </a:r>
            <a:br>
              <a:rPr lang="fi-FI" dirty="0"/>
            </a:br>
            <a:r>
              <a:rPr lang="fi-FI" dirty="0"/>
              <a:t>3rd CLASSIFICATION</a:t>
            </a:r>
            <a:endParaRPr lang="en-US" sz="3000" dirty="0">
              <a:solidFill>
                <a:schemeClr val="tx1"/>
              </a:solidFill>
            </a:endParaRPr>
          </a:p>
        </p:txBody>
      </p:sp>
      <p:sp>
        <p:nvSpPr>
          <p:cNvPr id="100354" name="Text Box 1042"/>
          <p:cNvSpPr txBox="1">
            <a:spLocks noChangeArrowheads="1"/>
          </p:cNvSpPr>
          <p:nvPr/>
        </p:nvSpPr>
        <p:spPr bwMode="auto">
          <a:xfrm>
            <a:off x="36513" y="8532813"/>
            <a:ext cx="682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a:latin typeface="Times New Roman" panose="02020603050405020304" pitchFamily="18" charset="0"/>
                <a:sym typeface="Wingdings" panose="05000000000000000000" pitchFamily="2" charset="2"/>
              </a:rPr>
              <a:t></a:t>
            </a:r>
            <a:r>
              <a:rPr lang="en-US" altLang="it-IT" sz="1600">
                <a:solidFill>
                  <a:srgbClr val="6699FF"/>
                </a:solidFill>
                <a:sym typeface="Wingdings" panose="05000000000000000000" pitchFamily="2" charset="2"/>
              </a:rPr>
              <a:t> </a:t>
            </a:r>
            <a:r>
              <a:rPr lang="en-US" altLang="it-IT" sz="1600">
                <a:solidFill>
                  <a:srgbClr val="6699FF"/>
                </a:solidFill>
              </a:rPr>
              <a:t>Romagnoli &amp; Palazoglu, “Introduction to Process Control”</a:t>
            </a:r>
          </a:p>
        </p:txBody>
      </p:sp>
      <p:sp>
        <p:nvSpPr>
          <p:cNvPr id="100356"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474A3E2D-D942-48B9-B965-0ABF59771C43}" type="slidenum">
              <a:rPr lang="it-IT" altLang="it-IT" sz="1400" smtClean="0"/>
              <a:pPr>
                <a:spcBef>
                  <a:spcPts val="600"/>
                </a:spcBef>
                <a:buFont typeface="Times New Roman" panose="02020603050405020304" pitchFamily="18" charset="0"/>
                <a:buNone/>
              </a:pPr>
              <a:t>39</a:t>
            </a:fld>
            <a:endParaRPr lang="it-IT" altLang="it-IT" sz="1400"/>
          </a:p>
        </p:txBody>
      </p:sp>
      <p:sp>
        <p:nvSpPr>
          <p:cNvPr id="22" name="Rectangle 3">
            <a:extLst>
              <a:ext uri="{FF2B5EF4-FFF2-40B4-BE49-F238E27FC236}">
                <a16:creationId xmlns:a16="http://schemas.microsoft.com/office/drawing/2014/main" id="{4DC2B055-D2B7-4B93-A443-5C4832AF40E0}"/>
              </a:ext>
            </a:extLst>
          </p:cNvPr>
          <p:cNvSpPr txBox="1">
            <a:spLocks noChangeArrowheads="1"/>
          </p:cNvSpPr>
          <p:nvPr/>
        </p:nvSpPr>
        <p:spPr>
          <a:xfrm>
            <a:off x="155575" y="971550"/>
            <a:ext cx="6546850" cy="1728788"/>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a:buFontTx/>
              <a:buNone/>
              <a:defRPr/>
            </a:pPr>
            <a:r>
              <a:rPr lang="en-US" altLang="x-none" sz="2000" b="1" i="1" kern="0" dirty="0">
                <a:solidFill>
                  <a:srgbClr val="C00000"/>
                </a:solidFill>
              </a:rPr>
              <a:t>Linear system</a:t>
            </a:r>
            <a:r>
              <a:rPr lang="en-US" altLang="x-none" sz="2000" kern="0" dirty="0">
                <a:solidFill>
                  <a:srgbClr val="C00000"/>
                </a:solidFill>
              </a:rPr>
              <a:t> </a:t>
            </a:r>
          </a:p>
          <a:p>
            <a:pPr marL="0" indent="0">
              <a:buFontTx/>
              <a:buNone/>
              <a:defRPr/>
            </a:pPr>
            <a:r>
              <a:rPr lang="en-US" altLang="x-none" sz="1800" kern="0" dirty="0"/>
              <a:t>any function or term in the model equations must satisfy two basic properties:</a:t>
            </a:r>
            <a:endParaRPr lang="cs-CZ" altLang="x-none" sz="1800" kern="0" dirty="0"/>
          </a:p>
          <a:p>
            <a:pPr>
              <a:buFont typeface="+mj-lt"/>
              <a:buAutoNum type="arabicPeriod"/>
              <a:defRPr/>
            </a:pPr>
            <a:r>
              <a:rPr lang="en-US" altLang="x-none" sz="1800" kern="0" dirty="0">
                <a:solidFill>
                  <a:srgbClr val="006600"/>
                </a:solidFill>
              </a:rPr>
              <a:t>additivity </a:t>
            </a:r>
            <a:endParaRPr lang="cs-CZ" altLang="x-none" sz="1800" kern="0" dirty="0">
              <a:solidFill>
                <a:srgbClr val="006600"/>
              </a:solidFill>
            </a:endParaRPr>
          </a:p>
          <a:p>
            <a:pPr>
              <a:spcBef>
                <a:spcPct val="10000"/>
              </a:spcBef>
              <a:buFont typeface="+mj-lt"/>
              <a:buAutoNum type="arabicPeriod"/>
              <a:defRPr/>
            </a:pPr>
            <a:r>
              <a:rPr lang="en-US" altLang="x-none" sz="1800" kern="0" dirty="0">
                <a:solidFill>
                  <a:srgbClr val="006600"/>
                </a:solidFill>
              </a:rPr>
              <a:t>homogeneity </a:t>
            </a:r>
            <a:endParaRPr lang="cs-CZ" altLang="x-none" sz="1800" kern="0" dirty="0">
              <a:solidFill>
                <a:srgbClr val="006600"/>
              </a:solidFill>
            </a:endParaRPr>
          </a:p>
          <a:p>
            <a:pPr>
              <a:buFontTx/>
              <a:buNone/>
              <a:defRPr/>
            </a:pPr>
            <a:endParaRPr lang="cs-CZ" altLang="x-none" sz="2800" kern="0" dirty="0"/>
          </a:p>
        </p:txBody>
      </p:sp>
      <p:graphicFrame>
        <p:nvGraphicFramePr>
          <p:cNvPr id="23" name="Object 4"/>
          <p:cNvGraphicFramePr>
            <a:graphicFrameLocks noChangeAspect="1"/>
          </p:cNvGraphicFramePr>
          <p:nvPr>
            <p:extLst>
              <p:ext uri="{D42A27DB-BD31-4B8C-83A1-F6EECF244321}">
                <p14:modId xmlns:p14="http://schemas.microsoft.com/office/powerpoint/2010/main" val="2183981142"/>
              </p:ext>
            </p:extLst>
          </p:nvPr>
        </p:nvGraphicFramePr>
        <p:xfrm>
          <a:off x="2349500" y="1808290"/>
          <a:ext cx="2447925" cy="342900"/>
        </p:xfrm>
        <a:graphic>
          <a:graphicData uri="http://schemas.openxmlformats.org/presentationml/2006/ole">
            <mc:AlternateContent xmlns:mc="http://schemas.openxmlformats.org/markup-compatibility/2006">
              <mc:Choice xmlns:v="urn:schemas-microsoft-com:vml" Requires="v">
                <p:oleObj spid="_x0000_s100459" name="Rovnice" r:id="rId4" imgW="0" imgH="0" progId="Equation.3">
                  <p:embed/>
                </p:oleObj>
              </mc:Choice>
              <mc:Fallback>
                <p:oleObj name="Rovnice" r:id="rId4" imgW="0" imgH="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1808290"/>
                        <a:ext cx="24479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116453724"/>
              </p:ext>
            </p:extLst>
          </p:nvPr>
        </p:nvGraphicFramePr>
        <p:xfrm>
          <a:off x="2349500" y="2219453"/>
          <a:ext cx="1727200" cy="363537"/>
        </p:xfrm>
        <a:graphic>
          <a:graphicData uri="http://schemas.openxmlformats.org/presentationml/2006/ole">
            <mc:AlternateContent xmlns:mc="http://schemas.openxmlformats.org/markup-compatibility/2006">
              <mc:Choice xmlns:v="urn:schemas-microsoft-com:vml" Requires="v">
                <p:oleObj spid="_x0000_s100460" name="Rovnice" r:id="rId6" imgW="0" imgH="0" progId="Equation.3">
                  <p:embed/>
                </p:oleObj>
              </mc:Choice>
              <mc:Fallback>
                <p:oleObj name="Rovnice" r:id="rId6" imgW="0" imgH="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2219453"/>
                        <a:ext cx="17272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6" name="Group 1044"/>
          <p:cNvGrpSpPr>
            <a:grpSpLocks/>
          </p:cNvGrpSpPr>
          <p:nvPr/>
        </p:nvGrpSpPr>
        <p:grpSpPr bwMode="auto">
          <a:xfrm>
            <a:off x="188595" y="3131820"/>
            <a:ext cx="6529388" cy="4491066"/>
            <a:chOff x="1177" y="1043"/>
            <a:chExt cx="4113" cy="3065"/>
          </a:xfrm>
        </p:grpSpPr>
        <p:sp>
          <p:nvSpPr>
            <p:cNvPr id="27" name="Line 1045"/>
            <p:cNvSpPr>
              <a:spLocks noChangeShapeType="1"/>
            </p:cNvSpPr>
            <p:nvPr/>
          </p:nvSpPr>
          <p:spPr bwMode="auto">
            <a:xfrm>
              <a:off x="3008" y="1068"/>
              <a:ext cx="3" cy="1158"/>
            </a:xfrm>
            <a:prstGeom prst="line">
              <a:avLst/>
            </a:prstGeom>
            <a:noFill/>
            <a:ln w="1905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046"/>
            <p:cNvSpPr>
              <a:spLocks noChangeShapeType="1"/>
            </p:cNvSpPr>
            <p:nvPr/>
          </p:nvSpPr>
          <p:spPr bwMode="auto">
            <a:xfrm flipH="1">
              <a:off x="1549" y="2226"/>
              <a:ext cx="1462" cy="906"/>
            </a:xfrm>
            <a:prstGeom prst="line">
              <a:avLst/>
            </a:prstGeom>
            <a:noFill/>
            <a:ln w="19050">
              <a:solidFill>
                <a:srgbClr val="0033CC"/>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047"/>
            <p:cNvSpPr>
              <a:spLocks noChangeShapeType="1"/>
            </p:cNvSpPr>
            <p:nvPr/>
          </p:nvSpPr>
          <p:spPr bwMode="auto">
            <a:xfrm>
              <a:off x="3011" y="2226"/>
              <a:ext cx="1745" cy="0"/>
            </a:xfrm>
            <a:prstGeom prst="line">
              <a:avLst/>
            </a:prstGeom>
            <a:noFill/>
            <a:ln w="19050">
              <a:solidFill>
                <a:srgbClr val="FF66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 name="Oval 1048"/>
            <p:cNvSpPr>
              <a:spLocks noChangeArrowheads="1"/>
            </p:cNvSpPr>
            <p:nvPr/>
          </p:nvSpPr>
          <p:spPr bwMode="auto">
            <a:xfrm>
              <a:off x="2943" y="2127"/>
              <a:ext cx="147" cy="171"/>
            </a:xfrm>
            <a:prstGeom prst="ellipse">
              <a:avLst/>
            </a:prstGeom>
            <a:solidFill>
              <a:schemeClr val="accent1"/>
            </a:solidFill>
            <a:ln w="12700">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endParaRPr lang="it-IT" altLang="it-IT">
                <a:solidFill>
                  <a:srgbClr val="000000"/>
                </a:solidFill>
              </a:endParaRPr>
            </a:p>
          </p:txBody>
        </p:sp>
        <p:sp>
          <p:nvSpPr>
            <p:cNvPr id="31" name="Rectangle 1049"/>
            <p:cNvSpPr>
              <a:spLocks noChangeArrowheads="1"/>
            </p:cNvSpPr>
            <p:nvPr/>
          </p:nvSpPr>
          <p:spPr bwMode="auto">
            <a:xfrm>
              <a:off x="3000" y="1043"/>
              <a:ext cx="7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sz="1800" b="1" dirty="0">
                  <a:solidFill>
                    <a:srgbClr val="996666"/>
                  </a:solidFill>
                </a:rPr>
                <a:t>Nonlinear</a:t>
              </a:r>
            </a:p>
          </p:txBody>
        </p:sp>
        <p:sp>
          <p:nvSpPr>
            <p:cNvPr id="32" name="Rectangle 1050"/>
            <p:cNvSpPr>
              <a:spLocks noChangeArrowheads="1"/>
            </p:cNvSpPr>
            <p:nvPr/>
          </p:nvSpPr>
          <p:spPr bwMode="auto">
            <a:xfrm>
              <a:off x="4185" y="1958"/>
              <a:ext cx="104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sz="1800" b="1" dirty="0">
                  <a:solidFill>
                    <a:srgbClr val="FF6600"/>
                  </a:solidFill>
                </a:rPr>
                <a:t>Distributed</a:t>
              </a:r>
            </a:p>
          </p:txBody>
        </p:sp>
        <p:sp>
          <p:nvSpPr>
            <p:cNvPr id="33" name="Rectangle 1051"/>
            <p:cNvSpPr>
              <a:spLocks noChangeArrowheads="1"/>
            </p:cNvSpPr>
            <p:nvPr/>
          </p:nvSpPr>
          <p:spPr bwMode="auto">
            <a:xfrm>
              <a:off x="1177" y="3088"/>
              <a:ext cx="9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sz="1800" b="1" dirty="0">
                  <a:solidFill>
                    <a:srgbClr val="0033CC"/>
                  </a:solidFill>
                </a:rPr>
                <a:t>Stochastic</a:t>
              </a:r>
            </a:p>
          </p:txBody>
        </p:sp>
        <p:sp>
          <p:nvSpPr>
            <p:cNvPr id="34" name="Rectangle 1052"/>
            <p:cNvSpPr>
              <a:spLocks noChangeArrowheads="1"/>
            </p:cNvSpPr>
            <p:nvPr/>
          </p:nvSpPr>
          <p:spPr bwMode="auto">
            <a:xfrm>
              <a:off x="3010" y="1869"/>
              <a:ext cx="115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b="1" dirty="0">
                  <a:solidFill>
                    <a:srgbClr val="000000"/>
                  </a:solidFill>
                </a:rPr>
                <a:t>Linear</a:t>
              </a:r>
            </a:p>
          </p:txBody>
        </p:sp>
        <p:sp>
          <p:nvSpPr>
            <p:cNvPr id="35" name="Rectangle 1053"/>
            <p:cNvSpPr>
              <a:spLocks noChangeArrowheads="1"/>
            </p:cNvSpPr>
            <p:nvPr/>
          </p:nvSpPr>
          <p:spPr bwMode="auto">
            <a:xfrm>
              <a:off x="3041" y="2202"/>
              <a:ext cx="110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b="1" dirty="0">
                  <a:solidFill>
                    <a:srgbClr val="000000"/>
                  </a:solidFill>
                </a:rPr>
                <a:t>Lumped</a:t>
              </a:r>
            </a:p>
          </p:txBody>
        </p:sp>
        <p:sp>
          <p:nvSpPr>
            <p:cNvPr id="36" name="Rectangle 1054"/>
            <p:cNvSpPr>
              <a:spLocks noChangeArrowheads="1"/>
            </p:cNvSpPr>
            <p:nvPr/>
          </p:nvSpPr>
          <p:spPr bwMode="auto">
            <a:xfrm>
              <a:off x="1643" y="2036"/>
              <a:ext cx="13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en-US" altLang="it-IT" b="1">
                  <a:solidFill>
                    <a:srgbClr val="000000"/>
                  </a:solidFill>
                </a:rPr>
                <a:t>Deterministic</a:t>
              </a:r>
            </a:p>
          </p:txBody>
        </p:sp>
        <p:sp>
          <p:nvSpPr>
            <p:cNvPr id="37" name="Arc 1055"/>
            <p:cNvSpPr>
              <a:spLocks/>
            </p:cNvSpPr>
            <p:nvPr/>
          </p:nvSpPr>
          <p:spPr bwMode="auto">
            <a:xfrm rot="1493260">
              <a:off x="2936" y="2413"/>
              <a:ext cx="480" cy="428"/>
            </a:xfrm>
            <a:custGeom>
              <a:avLst/>
              <a:gdLst>
                <a:gd name="T0" fmla="*/ 0 w 21600"/>
                <a:gd name="T1" fmla="*/ 0 h 20946"/>
                <a:gd name="T2" fmla="*/ 0 w 21600"/>
                <a:gd name="T3" fmla="*/ 0 h 20946"/>
                <a:gd name="T4" fmla="*/ 0 w 21600"/>
                <a:gd name="T5" fmla="*/ 0 h 20946"/>
                <a:gd name="T6" fmla="*/ 0 60000 65536"/>
                <a:gd name="T7" fmla="*/ 0 60000 65536"/>
                <a:gd name="T8" fmla="*/ 0 60000 65536"/>
                <a:gd name="T9" fmla="*/ 0 w 21600"/>
                <a:gd name="T10" fmla="*/ 0 h 20946"/>
                <a:gd name="T11" fmla="*/ 21600 w 21600"/>
                <a:gd name="T12" fmla="*/ 20946 h 20946"/>
              </a:gdLst>
              <a:ahLst/>
              <a:cxnLst>
                <a:cxn ang="T6">
                  <a:pos x="T0" y="T1"/>
                </a:cxn>
                <a:cxn ang="T7">
                  <a:pos x="T2" y="T3"/>
                </a:cxn>
                <a:cxn ang="T8">
                  <a:pos x="T4" y="T5"/>
                </a:cxn>
              </a:cxnLst>
              <a:rect l="T9" t="T10" r="T11" b="T12"/>
              <a:pathLst>
                <a:path w="21600" h="20946" fill="none" extrusionOk="0">
                  <a:moveTo>
                    <a:pt x="16326" y="20946"/>
                  </a:moveTo>
                  <a:cubicBezTo>
                    <a:pt x="6728" y="18530"/>
                    <a:pt x="0" y="9898"/>
                    <a:pt x="0" y="0"/>
                  </a:cubicBezTo>
                </a:path>
                <a:path w="21600" h="20946" stroke="0" extrusionOk="0">
                  <a:moveTo>
                    <a:pt x="16326" y="20946"/>
                  </a:moveTo>
                  <a:cubicBezTo>
                    <a:pt x="6728" y="18530"/>
                    <a:pt x="0" y="9898"/>
                    <a:pt x="0" y="0"/>
                  </a:cubicBezTo>
                  <a:lnTo>
                    <a:pt x="21600" y="0"/>
                  </a:lnTo>
                  <a:lnTo>
                    <a:pt x="16326" y="20946"/>
                  </a:lnTo>
                  <a:close/>
                </a:path>
              </a:pathLst>
            </a:custGeom>
            <a:noFill/>
            <a:ln w="101600" cap="rnd">
              <a:solidFill>
                <a:srgbClr val="F57B49"/>
              </a:solidFill>
              <a:round/>
              <a:headEnd type="none" w="sm" len="sm"/>
              <a:tailEnd type="stealth" w="med" len="lg"/>
            </a:ln>
            <a:effectLst>
              <a:outerShdw dist="107763"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8" name="Object 1056"/>
            <p:cNvGraphicFramePr>
              <a:graphicFrameLocks/>
            </p:cNvGraphicFramePr>
            <p:nvPr>
              <p:extLst>
                <p:ext uri="{D42A27DB-BD31-4B8C-83A1-F6EECF244321}">
                  <p14:modId xmlns:p14="http://schemas.microsoft.com/office/powerpoint/2010/main" val="1162594693"/>
                </p:ext>
              </p:extLst>
            </p:nvPr>
          </p:nvGraphicFramePr>
          <p:xfrm>
            <a:off x="2538" y="3109"/>
            <a:ext cx="479" cy="999"/>
          </p:xfrm>
          <a:graphic>
            <a:graphicData uri="http://schemas.openxmlformats.org/presentationml/2006/ole">
              <mc:AlternateContent xmlns:mc="http://schemas.openxmlformats.org/markup-compatibility/2006">
                <mc:Choice xmlns:v="urn:schemas-microsoft-com:vml" Requires="v">
                  <p:oleObj spid="_x0000_s100461" name="ClipArt" r:id="rId8" imgW="0" imgH="0" progId="MS_ClipArt_Gallery.2">
                    <p:embed/>
                  </p:oleObj>
                </mc:Choice>
                <mc:Fallback>
                  <p:oleObj name="ClipArt" r:id="rId8" imgW="0" imgH="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 y="3109"/>
                          <a:ext cx="479"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 name="AutoShape 1057"/>
            <p:cNvSpPr>
              <a:spLocks noChangeArrowheads="1"/>
            </p:cNvSpPr>
            <p:nvPr/>
          </p:nvSpPr>
          <p:spPr bwMode="auto">
            <a:xfrm>
              <a:off x="3394" y="2643"/>
              <a:ext cx="1896" cy="729"/>
            </a:xfrm>
            <a:prstGeom prst="wedgeRoundRectCallout">
              <a:avLst>
                <a:gd name="adj1" fmla="val -72169"/>
                <a:gd name="adj2" fmla="val 76988"/>
                <a:gd name="adj3" fmla="val 16667"/>
              </a:avLst>
            </a:prstGeom>
            <a:solidFill>
              <a:srgbClr val="8CF4EA"/>
            </a:solidFill>
            <a:ln w="12700">
              <a:solidFill>
                <a:schemeClr val="hlink"/>
              </a:solidFill>
              <a:miter lim="800000"/>
              <a:headEnd/>
              <a:tailEnd/>
            </a:ln>
          </p:spPr>
          <p:txBody>
            <a:bodyPr wrap="square" anchor="ctr">
              <a:normAutofit fontScale="77500" lnSpcReduction="20000"/>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buNone/>
              </a:pPr>
              <a:r>
                <a:rPr lang="en-US" altLang="it-IT" b="1" dirty="0">
                  <a:solidFill>
                    <a:srgbClr val="3C0023"/>
                  </a:solidFill>
                </a:rPr>
                <a:t>Simple!! </a:t>
              </a:r>
            </a:p>
            <a:p>
              <a:pPr>
                <a:spcBef>
                  <a:spcPts val="600"/>
                </a:spcBef>
                <a:spcAft>
                  <a:spcPts val="600"/>
                </a:spcAft>
                <a:buNone/>
              </a:pPr>
              <a:r>
                <a:rPr lang="en-US" altLang="it-IT" b="1" dirty="0">
                  <a:solidFill>
                    <a:srgbClr val="3C0023"/>
                  </a:solidFill>
                </a:rPr>
                <a:t>But not necessarily the best…</a:t>
              </a:r>
            </a:p>
          </p:txBody>
        </p:sp>
      </p:grpSp>
      <p:sp>
        <p:nvSpPr>
          <p:cNvPr id="40" name="Rectangle 1043"/>
          <p:cNvSpPr>
            <a:spLocks noChangeArrowheads="1"/>
          </p:cNvSpPr>
          <p:nvPr/>
        </p:nvSpPr>
        <p:spPr bwMode="auto">
          <a:xfrm>
            <a:off x="188913" y="2771775"/>
            <a:ext cx="648017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spcAft>
                <a:spcPts val="600"/>
              </a:spcAft>
              <a:buFont typeface="Times New Roman" panose="02020603050405020304" pitchFamily="18" charset="0"/>
              <a:buNone/>
            </a:pPr>
            <a:r>
              <a:rPr lang="it-IT" altLang="it-IT" sz="2000" b="1" dirty="0" err="1">
                <a:solidFill>
                  <a:srgbClr val="C00000"/>
                </a:solidFill>
                <a:latin typeface="+mn-lt"/>
              </a:rPr>
              <a:t>Viewpoint</a:t>
            </a:r>
            <a:r>
              <a:rPr lang="it-IT" altLang="it-IT" sz="2000" b="1" dirty="0">
                <a:solidFill>
                  <a:srgbClr val="C00000"/>
                </a:solidFill>
                <a:latin typeface="+mn-lt"/>
              </a:rPr>
              <a:t> of </a:t>
            </a:r>
            <a:r>
              <a:rPr lang="it-IT" altLang="it-IT" sz="2000" b="1" dirty="0" err="1">
                <a:solidFill>
                  <a:srgbClr val="C00000"/>
                </a:solidFill>
                <a:latin typeface="+mn-lt"/>
              </a:rPr>
              <a:t>process</a:t>
            </a:r>
            <a:r>
              <a:rPr lang="it-IT" altLang="it-IT" sz="2000" b="1" dirty="0">
                <a:solidFill>
                  <a:srgbClr val="C00000"/>
                </a:solidFill>
                <a:latin typeface="+mn-lt"/>
              </a:rPr>
              <a:t> </a:t>
            </a:r>
            <a:r>
              <a:rPr lang="it-IT" altLang="it-IT" sz="2000" b="1" dirty="0" err="1">
                <a:solidFill>
                  <a:srgbClr val="C00000"/>
                </a:solidFill>
                <a:latin typeface="+mn-lt"/>
              </a:rPr>
              <a:t>engineering</a:t>
            </a:r>
            <a:endParaRPr lang="it-IT" altLang="it-IT" sz="2000" b="1" dirty="0">
              <a:solidFill>
                <a:srgbClr val="C00000"/>
              </a:solidFill>
              <a:latin typeface="+mn-lt"/>
            </a:endParaRPr>
          </a:p>
        </p:txBody>
      </p:sp>
      <p:sp>
        <p:nvSpPr>
          <p:cNvPr id="41" name="Rectangle 1043"/>
          <p:cNvSpPr>
            <a:spLocks noChangeArrowheads="1"/>
          </p:cNvSpPr>
          <p:nvPr/>
        </p:nvSpPr>
        <p:spPr bwMode="auto">
          <a:xfrm>
            <a:off x="112712" y="7760645"/>
            <a:ext cx="6669087"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en-US" altLang="it-IT" sz="1800" dirty="0">
                <a:solidFill>
                  <a:srgbClr val="000000"/>
                </a:solidFill>
                <a:latin typeface="Comic Sans MS" panose="030F0702030302020204" pitchFamily="66" charset="0"/>
              </a:rPr>
              <a:t>The </a:t>
            </a:r>
            <a:r>
              <a:rPr lang="en-US" altLang="it-IT" sz="1800" dirty="0">
                <a:solidFill>
                  <a:srgbClr val="006600"/>
                </a:solidFill>
                <a:latin typeface="Comic Sans MS" panose="030F0702030302020204" pitchFamily="66" charset="0"/>
              </a:rPr>
              <a:t>theory of control</a:t>
            </a:r>
            <a:r>
              <a:rPr lang="en-US" altLang="it-IT" sz="1800" dirty="0">
                <a:solidFill>
                  <a:srgbClr val="000000"/>
                </a:solidFill>
                <a:latin typeface="Comic Sans MS" panose="030F0702030302020204" pitchFamily="66" charset="0"/>
              </a:rPr>
              <a:t> is well developed for linear, deterministic, lumped-parameter models </a:t>
            </a:r>
            <a:br>
              <a:rPr lang="en-US" altLang="it-IT" sz="1800" dirty="0">
                <a:solidFill>
                  <a:srgbClr val="000000"/>
                </a:solidFill>
                <a:latin typeface="Comic Sans MS" panose="030F0702030302020204" pitchFamily="66" charset="0"/>
              </a:rPr>
            </a:br>
            <a:r>
              <a:rPr lang="en-US" altLang="it-IT" sz="1800" dirty="0">
                <a:solidFill>
                  <a:srgbClr val="000000"/>
                </a:solidFill>
                <a:latin typeface="Comic Sans MS" panose="030F0702030302020204" pitchFamily="66" charset="0"/>
              </a:rPr>
              <a:t>(see </a:t>
            </a:r>
            <a:r>
              <a:rPr lang="en-US" altLang="it-IT" sz="1800" dirty="0">
                <a:solidFill>
                  <a:srgbClr val="006600"/>
                </a:solidFill>
                <a:latin typeface="Comic Sans MS" panose="030F0702030302020204" pitchFamily="66" charset="0"/>
              </a:rPr>
              <a:t>Transfer Functions</a:t>
            </a:r>
            <a:r>
              <a:rPr lang="en-US" altLang="it-IT" sz="1800" dirty="0">
                <a:solidFill>
                  <a:srgbClr val="000000"/>
                </a:solidFill>
                <a:latin typeface="Comic Sans MS" panose="030F0702030302020204"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E87A4B8E-57E5-459D-A63B-3506F1DD6A91}"/>
              </a:ext>
            </a:extLst>
          </p:cNvPr>
          <p:cNvSpPr>
            <a:spLocks noGrp="1"/>
          </p:cNvSpPr>
          <p:nvPr>
            <p:ph type="title"/>
          </p:nvPr>
        </p:nvSpPr>
        <p:spPr>
          <a:xfrm>
            <a:off x="188913" y="30163"/>
            <a:ext cx="6480175" cy="941387"/>
          </a:xfrm>
        </p:spPr>
        <p:txBody>
          <a:bodyPr/>
          <a:lstStyle/>
          <a:p>
            <a:pPr eaLnBrk="1" hangingPunct="1">
              <a:defRPr/>
            </a:pPr>
            <a:r>
              <a:rPr lang="en-GB" dirty="0"/>
              <a:t>MATHEMATICAL MODELS</a:t>
            </a:r>
            <a:br>
              <a:rPr lang="en-GB" dirty="0"/>
            </a:br>
            <a:r>
              <a:rPr lang="en-GB" dirty="0"/>
              <a:t>Definitions</a:t>
            </a:r>
            <a:endParaRPr lang="it-IT" dirty="0">
              <a:cs typeface="+mj-cs"/>
            </a:endParaRPr>
          </a:p>
        </p:txBody>
      </p:sp>
      <p:sp>
        <p:nvSpPr>
          <p:cNvPr id="22530" name="Rettangolo 3"/>
          <p:cNvSpPr>
            <a:spLocks noChangeArrowheads="1"/>
          </p:cNvSpPr>
          <p:nvPr/>
        </p:nvSpPr>
        <p:spPr bwMode="auto">
          <a:xfrm>
            <a:off x="549275" y="1566863"/>
            <a:ext cx="5759450" cy="732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sz="2000"/>
              <a:t>A </a:t>
            </a:r>
            <a:r>
              <a:rPr lang="en-US" altLang="it-IT" sz="2000" b="1">
                <a:solidFill>
                  <a:srgbClr val="008F00"/>
                </a:solidFill>
              </a:rPr>
              <a:t>mathematical model</a:t>
            </a:r>
            <a:r>
              <a:rPr lang="en-US" altLang="it-IT" sz="2000">
                <a:solidFill>
                  <a:srgbClr val="008F00"/>
                </a:solidFill>
              </a:rPr>
              <a:t> </a:t>
            </a:r>
            <a:r>
              <a:rPr lang="en-US" altLang="it-IT" sz="2000"/>
              <a:t>is a description of a </a:t>
            </a:r>
            <a:r>
              <a:rPr lang="en-US" altLang="it-IT" sz="2000">
                <a:hlinkClick r:id="rId3" tooltip="System"/>
              </a:rPr>
              <a:t>system</a:t>
            </a:r>
            <a:r>
              <a:rPr lang="en-US" altLang="it-IT" sz="2000"/>
              <a:t> using </a:t>
            </a:r>
            <a:r>
              <a:rPr lang="en-US" altLang="it-IT" sz="2000">
                <a:hlinkClick r:id="rId4" tooltip="Mathematics"/>
              </a:rPr>
              <a:t>mathematical</a:t>
            </a:r>
            <a:r>
              <a:rPr lang="en-US" altLang="it-IT" sz="2000"/>
              <a:t> concepts and language. </a:t>
            </a:r>
          </a:p>
          <a:p>
            <a:pPr algn="just" eaLnBrk="1" hangingPunct="1">
              <a:spcBef>
                <a:spcPts val="600"/>
              </a:spcBef>
              <a:spcAft>
                <a:spcPts val="600"/>
              </a:spcAft>
              <a:buFontTx/>
              <a:buNone/>
            </a:pPr>
            <a:r>
              <a:rPr lang="en-US" altLang="it-IT" sz="2000"/>
              <a:t>. . .</a:t>
            </a:r>
          </a:p>
          <a:p>
            <a:pPr algn="just" eaLnBrk="1" hangingPunct="1">
              <a:spcBef>
                <a:spcPts val="600"/>
              </a:spcBef>
              <a:spcAft>
                <a:spcPts val="600"/>
              </a:spcAft>
              <a:buFontTx/>
              <a:buNone/>
            </a:pPr>
            <a:r>
              <a:rPr lang="en-US" altLang="it-IT" sz="2000"/>
              <a:t> A </a:t>
            </a:r>
            <a:r>
              <a:rPr lang="en-US" altLang="it-IT" sz="2000">
                <a:solidFill>
                  <a:srgbClr val="006600"/>
                </a:solidFill>
              </a:rPr>
              <a:t>mathematical model </a:t>
            </a:r>
            <a:r>
              <a:rPr lang="en-US" altLang="it-IT" sz="2000"/>
              <a:t>usually describes a </a:t>
            </a:r>
            <a:r>
              <a:rPr lang="en-US" altLang="it-IT" sz="2000">
                <a:solidFill>
                  <a:srgbClr val="006600"/>
                </a:solidFill>
              </a:rPr>
              <a:t>system</a:t>
            </a:r>
            <a:r>
              <a:rPr lang="en-US" altLang="it-IT" sz="2000"/>
              <a:t> by a set of </a:t>
            </a:r>
            <a:r>
              <a:rPr lang="en-US" altLang="it-IT" sz="2000">
                <a:solidFill>
                  <a:srgbClr val="006600"/>
                </a:solidFill>
              </a:rPr>
              <a:t>variables</a:t>
            </a:r>
            <a:r>
              <a:rPr lang="en-US" altLang="it-IT" sz="2000"/>
              <a:t> and a set of </a:t>
            </a:r>
            <a:r>
              <a:rPr lang="en-US" altLang="it-IT" sz="2000">
                <a:solidFill>
                  <a:srgbClr val="006600"/>
                </a:solidFill>
              </a:rPr>
              <a:t>equations</a:t>
            </a:r>
            <a:r>
              <a:rPr lang="en-US" altLang="it-IT" sz="2000"/>
              <a:t> that establish relationships between the variables. </a:t>
            </a:r>
            <a:endParaRPr lang="it-IT" altLang="it-IT" sz="2000"/>
          </a:p>
          <a:p>
            <a:pPr algn="just" eaLnBrk="1" hangingPunct="1">
              <a:spcBef>
                <a:spcPts val="600"/>
              </a:spcBef>
              <a:spcAft>
                <a:spcPts val="600"/>
              </a:spcAft>
              <a:buFontTx/>
              <a:buNone/>
            </a:pPr>
            <a:r>
              <a:rPr lang="en-US" altLang="it-IT" sz="2000"/>
              <a:t>. . .</a:t>
            </a:r>
          </a:p>
          <a:p>
            <a:pPr algn="just" eaLnBrk="1" hangingPunct="1">
              <a:spcBef>
                <a:spcPts val="600"/>
              </a:spcBef>
              <a:spcAft>
                <a:spcPts val="600"/>
              </a:spcAft>
              <a:buFont typeface="Times New Roman" panose="02020603050405020304" pitchFamily="18" charset="0"/>
              <a:buNone/>
            </a:pPr>
            <a:r>
              <a:rPr lang="en-US" altLang="it-IT" sz="2000">
                <a:solidFill>
                  <a:srgbClr val="008F00"/>
                </a:solidFill>
              </a:rPr>
              <a:t>Mathematical models </a:t>
            </a:r>
            <a:r>
              <a:rPr lang="en-US" altLang="it-IT" sz="2000"/>
              <a:t>are used not only in the </a:t>
            </a:r>
            <a:r>
              <a:rPr lang="en-US" altLang="it-IT" sz="2000">
                <a:hlinkClick r:id="rId5" tooltip="Natural science"/>
              </a:rPr>
              <a:t>natural sciences</a:t>
            </a:r>
            <a:r>
              <a:rPr lang="en-US" altLang="it-IT" sz="2000"/>
              <a:t> (such as </a:t>
            </a:r>
            <a:r>
              <a:rPr lang="en-US" altLang="it-IT" sz="2000">
                <a:hlinkClick r:id="rId6" tooltip="Physics"/>
              </a:rPr>
              <a:t>physics</a:t>
            </a:r>
            <a:r>
              <a:rPr lang="en-US" altLang="it-IT" sz="2000"/>
              <a:t>, </a:t>
            </a:r>
            <a:r>
              <a:rPr lang="en-US" altLang="it-IT" sz="2000">
                <a:hlinkClick r:id="rId7" tooltip="Biology"/>
              </a:rPr>
              <a:t>biology</a:t>
            </a:r>
            <a:r>
              <a:rPr lang="en-US" altLang="it-IT" sz="2000"/>
              <a:t>, </a:t>
            </a:r>
            <a:r>
              <a:rPr lang="en-US" altLang="it-IT" sz="2000">
                <a:hlinkClick r:id="rId8" tooltip="Earth science"/>
              </a:rPr>
              <a:t>earth science</a:t>
            </a:r>
            <a:r>
              <a:rPr lang="en-US" altLang="it-IT" sz="2000"/>
              <a:t>, </a:t>
            </a:r>
            <a:r>
              <a:rPr lang="en-US" altLang="it-IT" sz="2000">
                <a:hlinkClick r:id="rId9" tooltip="Meteorology"/>
              </a:rPr>
              <a:t>meteorology</a:t>
            </a:r>
            <a:r>
              <a:rPr lang="en-US" altLang="it-IT" sz="2000"/>
              <a:t>) and </a:t>
            </a:r>
            <a:r>
              <a:rPr lang="en-US" altLang="it-IT" sz="2000">
                <a:hlinkClick r:id="rId10" tooltip="Engineering"/>
              </a:rPr>
              <a:t>engineering</a:t>
            </a:r>
            <a:r>
              <a:rPr lang="en-US" altLang="it-IT" sz="2000"/>
              <a:t> disciplines (e.g. </a:t>
            </a:r>
            <a:r>
              <a:rPr lang="en-US" altLang="it-IT" sz="2000">
                <a:hlinkClick r:id="rId11" tooltip="Computer science"/>
              </a:rPr>
              <a:t>computer science</a:t>
            </a:r>
            <a:r>
              <a:rPr lang="en-US" altLang="it-IT" sz="2000"/>
              <a:t>, </a:t>
            </a:r>
            <a:r>
              <a:rPr lang="en-US" altLang="it-IT" sz="2000">
                <a:hlinkClick r:id="rId12" tooltip="Artificial intelligence"/>
              </a:rPr>
              <a:t>artificial intelligence</a:t>
            </a:r>
            <a:r>
              <a:rPr lang="en-US" altLang="it-IT" sz="2000"/>
              <a:t>), but also in the </a:t>
            </a:r>
            <a:r>
              <a:rPr lang="en-US" altLang="it-IT" sz="2000">
                <a:hlinkClick r:id="rId13" tooltip="Social sciences"/>
              </a:rPr>
              <a:t>social sciences</a:t>
            </a:r>
            <a:r>
              <a:rPr lang="en-US" altLang="it-IT" sz="2000"/>
              <a:t> (such as </a:t>
            </a:r>
            <a:r>
              <a:rPr lang="en-US" altLang="it-IT" sz="2000">
                <a:hlinkClick r:id="rId14" tooltip="Economics"/>
              </a:rPr>
              <a:t>economics</a:t>
            </a:r>
            <a:r>
              <a:rPr lang="en-US" altLang="it-IT" sz="2000"/>
              <a:t>, </a:t>
            </a:r>
            <a:r>
              <a:rPr lang="en-US" altLang="it-IT" sz="2000">
                <a:hlinkClick r:id="rId15" tooltip="Psychology"/>
              </a:rPr>
              <a:t>psychology</a:t>
            </a:r>
            <a:r>
              <a:rPr lang="en-US" altLang="it-IT" sz="2000"/>
              <a:t>, </a:t>
            </a:r>
            <a:r>
              <a:rPr lang="en-US" altLang="it-IT" sz="2000">
                <a:hlinkClick r:id="rId16" tooltip="Sociology"/>
              </a:rPr>
              <a:t>sociology</a:t>
            </a:r>
            <a:r>
              <a:rPr lang="en-US" altLang="it-IT" sz="2000"/>
              <a:t> and </a:t>
            </a:r>
            <a:r>
              <a:rPr lang="en-US" altLang="it-IT" sz="2000">
                <a:hlinkClick r:id="rId17" tooltip="Political science"/>
              </a:rPr>
              <a:t>political science</a:t>
            </a:r>
            <a:r>
              <a:rPr lang="en-US" altLang="it-IT" sz="2000"/>
              <a:t>); </a:t>
            </a:r>
            <a:r>
              <a:rPr lang="en-US" altLang="it-IT" sz="2000">
                <a:hlinkClick r:id="rId18" tooltip="Physicist"/>
              </a:rPr>
              <a:t>physicists</a:t>
            </a:r>
            <a:r>
              <a:rPr lang="en-US" altLang="it-IT" sz="2000"/>
              <a:t>, </a:t>
            </a:r>
            <a:r>
              <a:rPr lang="en-US" altLang="it-IT" sz="2000">
                <a:hlinkClick r:id="rId19" tooltip="Engineer"/>
              </a:rPr>
              <a:t>engineers</a:t>
            </a:r>
            <a:r>
              <a:rPr lang="en-US" altLang="it-IT" sz="2000"/>
              <a:t>, </a:t>
            </a:r>
            <a:r>
              <a:rPr lang="en-US" altLang="it-IT" sz="2000">
                <a:hlinkClick r:id="rId20" tooltip="Statistician"/>
              </a:rPr>
              <a:t>statisticians</a:t>
            </a:r>
            <a:r>
              <a:rPr lang="en-US" altLang="it-IT" sz="2000"/>
              <a:t>, </a:t>
            </a:r>
            <a:r>
              <a:rPr lang="en-US" altLang="it-IT" sz="2000">
                <a:hlinkClick r:id="rId21" tooltip="Operations research"/>
              </a:rPr>
              <a:t>operations research</a:t>
            </a:r>
            <a:r>
              <a:rPr lang="en-US" altLang="it-IT" sz="2000"/>
              <a:t> analysts and </a:t>
            </a:r>
            <a:r>
              <a:rPr lang="en-US" altLang="it-IT" sz="2000">
                <a:hlinkClick r:id="rId22" tooltip="Economist"/>
              </a:rPr>
              <a:t>economists</a:t>
            </a:r>
            <a:r>
              <a:rPr lang="en-US" altLang="it-IT" sz="2000"/>
              <a:t> use mathematical models most extensively.</a:t>
            </a:r>
          </a:p>
          <a:p>
            <a:pPr algn="just" eaLnBrk="1" hangingPunct="1">
              <a:spcBef>
                <a:spcPts val="600"/>
              </a:spcBef>
              <a:spcAft>
                <a:spcPts val="600"/>
              </a:spcAft>
              <a:buFontTx/>
              <a:buNone/>
            </a:pPr>
            <a:r>
              <a:rPr lang="en-US" altLang="it-IT" sz="2000"/>
              <a:t>A </a:t>
            </a:r>
            <a:r>
              <a:rPr lang="en-US" altLang="it-IT" sz="2000" b="1">
                <a:solidFill>
                  <a:srgbClr val="008F00"/>
                </a:solidFill>
              </a:rPr>
              <a:t>model</a:t>
            </a:r>
            <a:r>
              <a:rPr lang="en-US" altLang="it-IT" sz="2000"/>
              <a:t> may help to explain a system and to study the effects of different components, and to make predictions about behavior.</a:t>
            </a:r>
          </a:p>
        </p:txBody>
      </p:sp>
      <p:sp>
        <p:nvSpPr>
          <p:cNvPr id="22531"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A200847C-C0F1-46BA-9DFA-EE763FC40B98}" type="slidenum">
              <a:rPr lang="it-IT" altLang="it-IT" sz="1400" smtClean="0"/>
              <a:pPr>
                <a:spcBef>
                  <a:spcPts val="600"/>
                </a:spcBef>
                <a:buFont typeface="Times New Roman" panose="02020603050405020304" pitchFamily="18" charset="0"/>
                <a:buNone/>
              </a:pPr>
              <a:t>4</a:t>
            </a:fld>
            <a:endParaRPr lang="it-IT" altLang="it-IT" sz="1400"/>
          </a:p>
        </p:txBody>
      </p:sp>
      <p:pic>
        <p:nvPicPr>
          <p:cNvPr id="22532" name="Immagine 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230813" y="430213"/>
            <a:ext cx="1619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106363" y="1914525"/>
            <a:ext cx="64801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solidFill>
                  <a:srgbClr val="7F7F7F"/>
                </a:solidFill>
              </a:rPr>
              <a:t>“</a:t>
            </a:r>
            <a:r>
              <a:rPr lang="en-US" altLang="ja-JP" sz="2800" i="1">
                <a:solidFill>
                  <a:srgbClr val="7F7F7F"/>
                </a:solidFill>
              </a:rPr>
              <a:t>First principle Models</a:t>
            </a:r>
            <a:r>
              <a:rPr lang="it-IT" altLang="it-IT" sz="2800">
                <a:solidFill>
                  <a:srgbClr val="7F7F7F"/>
                </a:solidFill>
              </a:rPr>
              <a:t>”</a:t>
            </a:r>
            <a:endParaRPr lang="it-IT" altLang="ja-JP" sz="2800">
              <a:solidFill>
                <a:srgbClr val="7F7F7F"/>
              </a:solidFill>
            </a:endParaRPr>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t>Dynamic models</a:t>
            </a:r>
          </a:p>
          <a:p>
            <a:pPr lvl="2">
              <a:spcBef>
                <a:spcPct val="0"/>
              </a:spcBef>
              <a:spcAft>
                <a:spcPts val="600"/>
              </a:spcAft>
            </a:pPr>
            <a:r>
              <a:rPr lang="it-IT" altLang="ja-JP" sz="2600">
                <a:solidFill>
                  <a:srgbClr val="006600"/>
                </a:solidFill>
              </a:rPr>
              <a:t>input-output </a:t>
            </a:r>
            <a:r>
              <a:rPr lang="it-IT" altLang="it-IT" sz="2600"/>
              <a:t>dynamic models</a:t>
            </a:r>
            <a:endParaRPr lang="it-IT" altLang="ja-JP" sz="2600"/>
          </a:p>
          <a:p>
            <a:pPr lvl="2">
              <a:spcBef>
                <a:spcPct val="0"/>
              </a:spcBef>
              <a:spcAft>
                <a:spcPts val="600"/>
              </a:spcAft>
            </a:pPr>
            <a:r>
              <a:rPr lang="it-IT" altLang="ja-JP" sz="2600">
                <a:solidFill>
                  <a:srgbClr val="006600"/>
                </a:solidFill>
              </a:rPr>
              <a:t>input-state-output </a:t>
            </a:r>
            <a:r>
              <a:rPr lang="it-IT" altLang="it-IT" sz="2600"/>
              <a:t>dynamic models </a:t>
            </a:r>
            <a:r>
              <a:rPr lang="it-IT" altLang="ja-JP" sz="2600"/>
              <a:t>or</a:t>
            </a:r>
            <a:r>
              <a:rPr lang="it-IT" altLang="ja-JP" sz="2600">
                <a:solidFill>
                  <a:srgbClr val="006600"/>
                </a:solidFill>
              </a:rPr>
              <a:t> state-space </a:t>
            </a:r>
            <a:r>
              <a:rPr lang="it-IT" altLang="it-IT" sz="2600"/>
              <a:t>models</a:t>
            </a:r>
            <a:endParaRPr lang="it-IT" altLang="ja-JP" sz="2600"/>
          </a:p>
          <a:p>
            <a:pPr lvl="2">
              <a:spcBef>
                <a:spcPct val="0"/>
              </a:spcBef>
              <a:spcAft>
                <a:spcPts val="600"/>
              </a:spcAft>
            </a:pPr>
            <a:r>
              <a:rPr lang="it-IT" altLang="it-IT" sz="2600"/>
              <a:t>dynamic </a:t>
            </a:r>
            <a:r>
              <a:rPr lang="it-IT" altLang="it-IT" sz="2600">
                <a:solidFill>
                  <a:srgbClr val="006600"/>
                </a:solidFill>
              </a:rPr>
              <a:t>black box </a:t>
            </a:r>
            <a:r>
              <a:rPr lang="it-IT" altLang="it-IT" sz="2600"/>
              <a:t>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9421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D8A85E70-BF70-49D8-9D3D-C21AD3576D5F}"/>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94212"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E7511F0A-7660-451E-B889-59F725E1943F}"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40</a:t>
            </a:fld>
            <a:endParaRPr lang="en-GB" altLang="it-IT" sz="1400">
              <a:latin typeface="Times New Roman" panose="02020603050405020304" pitchFamily="18" charset="0"/>
            </a:endParaRPr>
          </a:p>
        </p:txBody>
      </p:sp>
      <p:sp>
        <p:nvSpPr>
          <p:cNvPr id="94213"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94214"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3557D46-F256-4D23-A952-96FE76DE81DE}"/>
              </a:ext>
            </a:extLst>
          </p:cNvPr>
          <p:cNvSpPr>
            <a:spLocks noGrp="1" noChangeArrowheads="1"/>
          </p:cNvSpPr>
          <p:nvPr>
            <p:ph type="title"/>
          </p:nvPr>
        </p:nvSpPr>
        <p:spPr>
          <a:xfrm>
            <a:off x="260350" y="203200"/>
            <a:ext cx="6337300" cy="1128713"/>
          </a:xfrm>
        </p:spPr>
        <p:txBody>
          <a:bodyPr/>
          <a:lstStyle/>
          <a:p>
            <a:pPr lvl="2" eaLnBrk="1" hangingPunct="1">
              <a:defRPr/>
            </a:pPr>
            <a:r>
              <a:rPr lang="it-IT" sz="3200" dirty="0" err="1">
                <a:latin typeface="Arial" charset="0"/>
              </a:rPr>
              <a:t>DYNAMIC</a:t>
            </a:r>
            <a:r>
              <a:rPr lang="it-IT" sz="3200" dirty="0">
                <a:latin typeface="Arial" charset="0"/>
              </a:rPr>
              <a:t> </a:t>
            </a:r>
            <a:r>
              <a:rPr lang="it-IT" sz="3200" dirty="0" err="1">
                <a:latin typeface="Arial" charset="0"/>
              </a:rPr>
              <a:t>MODELS</a:t>
            </a:r>
            <a:r>
              <a:rPr lang="it-IT" sz="3200" dirty="0">
                <a:latin typeface="Arial" charset="0"/>
              </a:rPr>
              <a:t>:</a:t>
            </a:r>
            <a:br>
              <a:rPr lang="it-IT" sz="3200" dirty="0">
                <a:latin typeface="Arial" charset="0"/>
              </a:rPr>
            </a:br>
            <a:r>
              <a:rPr lang="it-IT" sz="3200" dirty="0" err="1">
                <a:solidFill>
                  <a:srgbClr val="A50021"/>
                </a:solidFill>
                <a:latin typeface="Arial" charset="0"/>
              </a:rPr>
              <a:t>definitions</a:t>
            </a:r>
            <a:r>
              <a:rPr lang="it-IT" sz="3200" dirty="0">
                <a:solidFill>
                  <a:srgbClr val="A50021"/>
                </a:solidFill>
                <a:latin typeface="Arial" charset="0"/>
              </a:rPr>
              <a:t> </a:t>
            </a:r>
          </a:p>
        </p:txBody>
      </p:sp>
      <p:sp>
        <p:nvSpPr>
          <p:cNvPr id="96258"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108EE222-F382-4F67-B3C6-70F007F186C5}"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41</a:t>
            </a:fld>
            <a:endParaRPr lang="en-GB" altLang="it-IT" sz="1400">
              <a:latin typeface="Times New Roman" panose="02020603050405020304" pitchFamily="18" charset="0"/>
            </a:endParaRPr>
          </a:p>
        </p:txBody>
      </p:sp>
      <p:pic>
        <p:nvPicPr>
          <p:cNvPr id="9625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0"/>
            <a:ext cx="10763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CasellaDiTesto 3"/>
          <p:cNvSpPr txBox="1">
            <a:spLocks noChangeArrowheads="1"/>
          </p:cNvSpPr>
          <p:nvPr/>
        </p:nvSpPr>
        <p:spPr bwMode="auto">
          <a:xfrm>
            <a:off x="204788" y="1412875"/>
            <a:ext cx="6481762"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spcAft>
                <a:spcPts val="600"/>
              </a:spcAft>
              <a:buFont typeface="Times New Roman" panose="02020603050405020304" pitchFamily="18" charset="0"/>
              <a:buChar char="•"/>
            </a:pPr>
            <a:r>
              <a:rPr lang="en-US" altLang="it-IT" sz="1800"/>
              <a:t>A </a:t>
            </a:r>
            <a:r>
              <a:rPr lang="en-US" altLang="it-IT" sz="1800">
                <a:solidFill>
                  <a:srgbClr val="006600"/>
                </a:solidFill>
              </a:rPr>
              <a:t>dynamical system </a:t>
            </a:r>
            <a:r>
              <a:rPr lang="en-US" altLang="it-IT" sz="1800"/>
              <a:t>is a state space </a:t>
            </a:r>
            <a:r>
              <a:rPr lang="en-US" altLang="it-IT" sz="1800" i="1"/>
              <a:t>S</a:t>
            </a:r>
            <a:r>
              <a:rPr lang="en-US" altLang="it-IT" sz="1800"/>
              <a:t> , a set of times </a:t>
            </a:r>
            <a:r>
              <a:rPr lang="en-US" altLang="it-IT" sz="1800" i="1"/>
              <a:t>T</a:t>
            </a:r>
            <a:r>
              <a:rPr lang="en-US" altLang="it-IT" sz="1800"/>
              <a:t> and a rule </a:t>
            </a:r>
            <a:r>
              <a:rPr lang="en-US" altLang="it-IT" sz="1800" i="1"/>
              <a:t>R</a:t>
            </a:r>
            <a:r>
              <a:rPr lang="en-US" altLang="it-IT" sz="1800"/>
              <a:t> for evolution, </a:t>
            </a:r>
            <a:r>
              <a:rPr lang="en-US" altLang="it-IT" sz="1800" i="1"/>
              <a:t>R</a:t>
            </a:r>
            <a:r>
              <a:rPr lang="en-US" altLang="it-IT" sz="1800"/>
              <a:t>:</a:t>
            </a:r>
            <a:r>
              <a:rPr lang="en-US" altLang="it-IT" sz="1800" i="1"/>
              <a:t>S</a:t>
            </a:r>
            <a:r>
              <a:rPr lang="en-US" altLang="it-IT" sz="1800"/>
              <a:t>×</a:t>
            </a:r>
            <a:r>
              <a:rPr lang="en-US" altLang="it-IT" sz="1800" i="1"/>
              <a:t>T</a:t>
            </a:r>
            <a:r>
              <a:rPr lang="en-US" altLang="it-IT" sz="1800"/>
              <a:t>→</a:t>
            </a:r>
            <a:r>
              <a:rPr lang="en-US" altLang="it-IT" sz="1800" i="1"/>
              <a:t>S </a:t>
            </a:r>
            <a:r>
              <a:rPr lang="en-US" altLang="it-IT" sz="1800"/>
              <a:t> that gives the consequent(s) to a state </a:t>
            </a:r>
            <a:r>
              <a:rPr lang="en-US" altLang="it-IT" sz="1800" i="1"/>
              <a:t>s</a:t>
            </a:r>
            <a:r>
              <a:rPr lang="en-US" altLang="it-IT" sz="1800"/>
              <a:t>∈</a:t>
            </a:r>
            <a:r>
              <a:rPr lang="en-US" altLang="it-IT" sz="1800" i="1"/>
              <a:t>S</a:t>
            </a:r>
            <a:r>
              <a:rPr lang="en-US" altLang="it-IT" sz="1800"/>
              <a:t> . </a:t>
            </a:r>
          </a:p>
          <a:p>
            <a:pPr lvl="1" algn="just" eaLnBrk="1" hangingPunct="1">
              <a:spcBef>
                <a:spcPct val="0"/>
              </a:spcBef>
              <a:spcAft>
                <a:spcPts val="600"/>
              </a:spcAft>
              <a:buFont typeface="Wingdings" panose="05000000000000000000" pitchFamily="2" charset="2"/>
              <a:buChar char="v"/>
            </a:pPr>
            <a:endParaRPr lang="en-US" altLang="it-IT" sz="1600"/>
          </a:p>
          <a:p>
            <a:pPr lvl="1" algn="just" eaLnBrk="1" hangingPunct="1">
              <a:spcBef>
                <a:spcPct val="0"/>
              </a:spcBef>
              <a:spcAft>
                <a:spcPts val="600"/>
              </a:spcAft>
              <a:buFont typeface="Wingdings" panose="05000000000000000000" pitchFamily="2" charset="2"/>
              <a:buChar char="v"/>
            </a:pPr>
            <a:r>
              <a:rPr lang="en-US" altLang="it-IT" sz="1600"/>
              <a:t>A dynamical system consists of an abstract </a:t>
            </a:r>
            <a:r>
              <a:rPr lang="en-US" altLang="it-IT" sz="1600">
                <a:hlinkClick r:id="rId4" tooltip="Phase space"/>
              </a:rPr>
              <a:t>phase space</a:t>
            </a:r>
            <a:r>
              <a:rPr lang="en-US" altLang="it-IT" sz="1600"/>
              <a:t> or </a:t>
            </a:r>
            <a:r>
              <a:rPr lang="en-US" altLang="it-IT" sz="1600">
                <a:solidFill>
                  <a:srgbClr val="006600"/>
                </a:solidFill>
              </a:rPr>
              <a:t>state space</a:t>
            </a:r>
            <a:r>
              <a:rPr lang="en-US" altLang="it-IT" sz="1600"/>
              <a:t>, whose coordinates describe the state at any instant, and a dynamical rule that specifies the immediate future of all state variables, given only the present values of those same state variables. </a:t>
            </a:r>
          </a:p>
          <a:p>
            <a:pPr lvl="1" algn="just" eaLnBrk="1" hangingPunct="1">
              <a:spcBef>
                <a:spcPct val="0"/>
              </a:spcBef>
              <a:spcAft>
                <a:spcPts val="600"/>
              </a:spcAft>
              <a:buFont typeface="Wingdings" panose="05000000000000000000" pitchFamily="2" charset="2"/>
              <a:buChar char="v"/>
            </a:pPr>
            <a:endParaRPr lang="en-US" altLang="it-IT" sz="1800"/>
          </a:p>
          <a:p>
            <a:pPr lvl="1" algn="just" eaLnBrk="1" hangingPunct="1">
              <a:spcBef>
                <a:spcPct val="0"/>
              </a:spcBef>
              <a:spcAft>
                <a:spcPts val="600"/>
              </a:spcAft>
              <a:buFont typeface="Wingdings" panose="05000000000000000000" pitchFamily="2" charset="2"/>
              <a:buChar char="v"/>
            </a:pPr>
            <a:r>
              <a:rPr lang="en-US" altLang="it-IT" sz="1600"/>
              <a:t>For example the </a:t>
            </a:r>
            <a:r>
              <a:rPr lang="en-US" altLang="it-IT" sz="1600">
                <a:solidFill>
                  <a:srgbClr val="006600"/>
                </a:solidFill>
              </a:rPr>
              <a:t>state</a:t>
            </a:r>
            <a:r>
              <a:rPr lang="en-US" altLang="it-IT" sz="1600"/>
              <a:t> of a pendulum is its angle and angular velocity, and the </a:t>
            </a:r>
            <a:r>
              <a:rPr lang="en-US" altLang="it-IT" sz="1600">
                <a:solidFill>
                  <a:srgbClr val="006600"/>
                </a:solidFill>
              </a:rPr>
              <a:t>evolution rule </a:t>
            </a:r>
            <a:r>
              <a:rPr lang="en-US" altLang="it-IT" sz="1600"/>
              <a:t>is Newton's equation </a:t>
            </a:r>
            <a:r>
              <a:rPr lang="en-US" altLang="it-IT" sz="1600" i="1"/>
              <a:t>F </a:t>
            </a:r>
            <a:r>
              <a:rPr lang="en-US" altLang="it-IT" sz="1600"/>
              <a:t>= </a:t>
            </a:r>
            <a:r>
              <a:rPr lang="en-US" altLang="it-IT" sz="1600" i="1"/>
              <a:t>ma</a:t>
            </a:r>
            <a:r>
              <a:rPr lang="en-US" altLang="it-IT" sz="1600"/>
              <a:t>.</a:t>
            </a:r>
          </a:p>
          <a:p>
            <a:pPr lvl="1" algn="just" eaLnBrk="1" hangingPunct="1">
              <a:spcBef>
                <a:spcPct val="0"/>
              </a:spcBef>
              <a:spcAft>
                <a:spcPts val="600"/>
              </a:spcAft>
              <a:buFont typeface="Wingdings" panose="05000000000000000000" pitchFamily="2" charset="2"/>
              <a:buChar char="v"/>
            </a:pPr>
            <a:endParaRPr lang="en-US" altLang="it-IT" sz="1600"/>
          </a:p>
          <a:p>
            <a:pPr algn="just" eaLnBrk="1" hangingPunct="1">
              <a:spcBef>
                <a:spcPct val="0"/>
              </a:spcBef>
              <a:spcAft>
                <a:spcPts val="600"/>
              </a:spcAft>
              <a:buFont typeface="Times New Roman" panose="02020603050405020304" pitchFamily="18" charset="0"/>
              <a:buChar char="•"/>
            </a:pPr>
            <a:r>
              <a:rPr lang="en-US" altLang="it-IT" sz="1800"/>
              <a:t>A </a:t>
            </a:r>
            <a:r>
              <a:rPr lang="en-US" altLang="it-IT" sz="1800">
                <a:solidFill>
                  <a:srgbClr val="006600"/>
                </a:solidFill>
              </a:rPr>
              <a:t>dynamical mathematical model </a:t>
            </a:r>
            <a:r>
              <a:rPr lang="en-US" altLang="it-IT" sz="1800"/>
              <a:t>can be considered to be a tool describing the temporal evolution of an actual dynamical system. </a:t>
            </a:r>
          </a:p>
          <a:p>
            <a:pPr algn="just" eaLnBrk="1" hangingPunct="1">
              <a:spcBef>
                <a:spcPct val="0"/>
              </a:spcBef>
              <a:spcAft>
                <a:spcPts val="600"/>
              </a:spcAft>
              <a:buFont typeface="Times New Roman" panose="02020603050405020304" pitchFamily="18" charset="0"/>
              <a:buChar char="•"/>
            </a:pPr>
            <a:endParaRPr lang="en-US" altLang="it-IT" sz="1800"/>
          </a:p>
          <a:p>
            <a:pPr lvl="1" algn="just" eaLnBrk="1" hangingPunct="1">
              <a:spcBef>
                <a:spcPct val="0"/>
              </a:spcBef>
              <a:spcAft>
                <a:spcPts val="600"/>
              </a:spcAft>
              <a:buFont typeface="Wingdings" panose="05000000000000000000" pitchFamily="2" charset="2"/>
              <a:buChar char="v"/>
            </a:pPr>
            <a:r>
              <a:rPr lang="en-US" altLang="it-IT" sz="1600"/>
              <a:t>Dynamical systems are </a:t>
            </a:r>
            <a:r>
              <a:rPr lang="en-US" altLang="it-IT" sz="1600" b="1">
                <a:solidFill>
                  <a:srgbClr val="006600"/>
                </a:solidFill>
              </a:rPr>
              <a:t>deterministic</a:t>
            </a:r>
            <a:r>
              <a:rPr lang="en-US" altLang="it-IT" sz="1600">
                <a:solidFill>
                  <a:srgbClr val="006600"/>
                </a:solidFill>
              </a:rPr>
              <a:t> </a:t>
            </a:r>
            <a:r>
              <a:rPr lang="en-US" altLang="it-IT" sz="1600"/>
              <a:t>if there is a unique consequent to every state, or </a:t>
            </a:r>
            <a:r>
              <a:rPr lang="en-US" altLang="it-IT" sz="1600" b="1">
                <a:solidFill>
                  <a:srgbClr val="006600"/>
                </a:solidFill>
              </a:rPr>
              <a:t>stochastic</a:t>
            </a:r>
            <a:r>
              <a:rPr lang="en-US" altLang="it-IT" sz="1600">
                <a:solidFill>
                  <a:srgbClr val="006600"/>
                </a:solidFill>
              </a:rPr>
              <a:t> </a:t>
            </a:r>
            <a:r>
              <a:rPr lang="en-US" altLang="it-IT" sz="1600"/>
              <a:t>or </a:t>
            </a:r>
            <a:r>
              <a:rPr lang="en-US" altLang="it-IT" sz="1600" b="1">
                <a:solidFill>
                  <a:srgbClr val="006600"/>
                </a:solidFill>
              </a:rPr>
              <a:t>random</a:t>
            </a:r>
            <a:r>
              <a:rPr lang="en-US" altLang="it-IT" sz="1600">
                <a:solidFill>
                  <a:srgbClr val="006600"/>
                </a:solidFill>
              </a:rPr>
              <a:t> </a:t>
            </a:r>
            <a:r>
              <a:rPr lang="en-US" altLang="it-IT" sz="1600"/>
              <a:t>if there is a probability distribution of possible consequents (the idealized coin toss has two consequents with equal probability for each initial state). </a:t>
            </a:r>
          </a:p>
          <a:p>
            <a:pPr lvl="1" algn="just" eaLnBrk="1" hangingPunct="1">
              <a:spcBef>
                <a:spcPct val="0"/>
              </a:spcBef>
              <a:spcAft>
                <a:spcPts val="600"/>
              </a:spcAft>
              <a:buFont typeface="Wingdings" panose="05000000000000000000" pitchFamily="2" charset="2"/>
              <a:buChar char="v"/>
            </a:pPr>
            <a:endParaRPr lang="en-US" altLang="it-IT" sz="1600"/>
          </a:p>
          <a:p>
            <a:pPr lvl="1" algn="just" eaLnBrk="1" hangingPunct="1">
              <a:spcBef>
                <a:spcPct val="0"/>
              </a:spcBef>
              <a:spcAft>
                <a:spcPts val="600"/>
              </a:spcAft>
              <a:buFont typeface="Wingdings" panose="05000000000000000000" pitchFamily="2" charset="2"/>
              <a:buChar char="v"/>
            </a:pPr>
            <a:r>
              <a:rPr lang="en-US" altLang="it-IT" sz="1600"/>
              <a:t>A dynamical system can have </a:t>
            </a:r>
            <a:r>
              <a:rPr lang="en-US" altLang="it-IT" sz="1600">
                <a:solidFill>
                  <a:srgbClr val="006600"/>
                </a:solidFill>
              </a:rPr>
              <a:t>discrete</a:t>
            </a:r>
            <a:r>
              <a:rPr lang="en-US" altLang="it-IT" sz="1600"/>
              <a:t> or </a:t>
            </a:r>
            <a:r>
              <a:rPr lang="en-US" altLang="it-IT" sz="1600">
                <a:solidFill>
                  <a:srgbClr val="006600"/>
                </a:solidFill>
              </a:rPr>
              <a:t>continuous</a:t>
            </a:r>
            <a:r>
              <a:rPr lang="en-US" altLang="it-IT" sz="1600"/>
              <a:t> 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a:extLst>
              <a:ext uri="{FF2B5EF4-FFF2-40B4-BE49-F238E27FC236}">
                <a16:creationId xmlns:a16="http://schemas.microsoft.com/office/drawing/2014/main" id="{75175458-C080-4AA0-AE05-8FD4A12018B5}"/>
              </a:ext>
            </a:extLst>
          </p:cNvPr>
          <p:cNvSpPr>
            <a:spLocks noGrp="1"/>
          </p:cNvSpPr>
          <p:nvPr>
            <p:ph type="title"/>
          </p:nvPr>
        </p:nvSpPr>
        <p:spPr>
          <a:xfrm>
            <a:off x="188913" y="250825"/>
            <a:ext cx="6480175" cy="941388"/>
          </a:xfrm>
        </p:spPr>
        <p:txBody>
          <a:bodyPr/>
          <a:lstStyle/>
          <a:p>
            <a:pPr eaLnBrk="1" hangingPunct="1">
              <a:defRPr/>
            </a:pPr>
            <a:r>
              <a:rPr lang="it-IT" dirty="0" err="1"/>
              <a:t>DYNAMIC</a:t>
            </a:r>
            <a:r>
              <a:rPr lang="it-IT" dirty="0"/>
              <a:t> </a:t>
            </a:r>
            <a:r>
              <a:rPr lang="it-IT" dirty="0" err="1"/>
              <a:t>MODELS</a:t>
            </a:r>
            <a:r>
              <a:rPr lang="it-IT" dirty="0"/>
              <a:t>:</a:t>
            </a:r>
            <a:br>
              <a:rPr lang="it-IT" dirty="0"/>
            </a:br>
            <a:r>
              <a:rPr lang="it-IT" dirty="0" err="1">
                <a:solidFill>
                  <a:srgbClr val="A50021"/>
                </a:solidFill>
              </a:rPr>
              <a:t>definitions</a:t>
            </a:r>
            <a:endParaRPr lang="it-IT" dirty="0"/>
          </a:p>
        </p:txBody>
      </p:sp>
      <p:sp>
        <p:nvSpPr>
          <p:cNvPr id="9830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1160B13D-9285-4A93-81FF-34A4AD365A0A}"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42</a:t>
            </a:fld>
            <a:endParaRPr lang="en-GB" altLang="it-IT" sz="1400">
              <a:latin typeface="Times New Roman" panose="02020603050405020304" pitchFamily="18" charset="0"/>
            </a:endParaRPr>
          </a:p>
        </p:txBody>
      </p:sp>
      <p:sp>
        <p:nvSpPr>
          <p:cNvPr id="6" name="CasellaDiTesto 5">
            <a:extLst>
              <a:ext uri="{FF2B5EF4-FFF2-40B4-BE49-F238E27FC236}">
                <a16:creationId xmlns:a16="http://schemas.microsoft.com/office/drawing/2014/main" id="{A1E52328-3398-4827-B45C-31080F4A3E48}"/>
              </a:ext>
            </a:extLst>
          </p:cNvPr>
          <p:cNvSpPr txBox="1"/>
          <p:nvPr/>
        </p:nvSpPr>
        <p:spPr bwMode="auto">
          <a:xfrm>
            <a:off x="304800" y="1712912"/>
            <a:ext cx="6265863" cy="6459538"/>
          </a:xfrm>
          <a:prstGeom prst="rect">
            <a:avLst/>
          </a:prstGeom>
          <a:noFill/>
          <a:ln w="9525">
            <a:noFill/>
            <a:miter lim="800000"/>
            <a:headEnd/>
            <a:tailEnd/>
          </a:ln>
        </p:spPr>
        <p:txBody>
          <a:bodyPr>
            <a:spAutoFit/>
          </a:bodyPr>
          <a:lstStyle/>
          <a:p>
            <a:pPr marL="342900" indent="-342900" algn="just" eaLnBrk="1" hangingPunct="1">
              <a:spcBef>
                <a:spcPct val="20000"/>
              </a:spcBef>
              <a:spcAft>
                <a:spcPts val="600"/>
              </a:spcAft>
              <a:buFont typeface="Times New Roman" pitchFamily="18" charset="0"/>
              <a:buNone/>
              <a:defRPr/>
            </a:pPr>
            <a:r>
              <a:rPr lang="fi-FI" sz="2800" kern="0" dirty="0">
                <a:solidFill>
                  <a:srgbClr val="800000"/>
                </a:solidFill>
                <a:latin typeface="Times New Roman"/>
              </a:rPr>
              <a:t>Order of a dynamical system</a:t>
            </a:r>
            <a:endParaRPr lang="fi-FI" sz="2800" kern="0" dirty="0">
              <a:solidFill>
                <a:srgbClr val="800000"/>
              </a:solidFill>
              <a:latin typeface="Times New Roman"/>
              <a:ea typeface="+mn-ea"/>
            </a:endParaRPr>
          </a:p>
          <a:p>
            <a:pPr marL="342900" lvl="1" indent="-342900" algn="just" eaLnBrk="1" hangingPunct="1">
              <a:spcBef>
                <a:spcPct val="20000"/>
              </a:spcBef>
              <a:spcAft>
                <a:spcPts val="600"/>
              </a:spcAft>
              <a:buFont typeface="Times New Roman" pitchFamily="18" charset="0"/>
              <a:buNone/>
              <a:defRPr/>
            </a:pPr>
            <a:r>
              <a:rPr lang="fi-FI" sz="2400" kern="0" dirty="0">
                <a:solidFill>
                  <a:srgbClr val="000000"/>
                </a:solidFill>
                <a:latin typeface="Times New Roman"/>
                <a:ea typeface="ＭＳ Ｐゴシック" charset="-128"/>
              </a:rPr>
              <a:t>It is defined as the order of the dynamical mathematical model representing the system</a:t>
            </a:r>
          </a:p>
          <a:p>
            <a:pPr marL="342900" indent="-342900" algn="just" eaLnBrk="1" hangingPunct="1">
              <a:spcBef>
                <a:spcPct val="20000"/>
              </a:spcBef>
              <a:spcAft>
                <a:spcPts val="600"/>
              </a:spcAft>
              <a:buFont typeface="Times New Roman" pitchFamily="18" charset="0"/>
              <a:buNone/>
              <a:defRPr/>
            </a:pPr>
            <a:r>
              <a:rPr lang="fi-FI" sz="2800" kern="0" dirty="0">
                <a:solidFill>
                  <a:srgbClr val="800000"/>
                </a:solidFill>
                <a:latin typeface="Times New Roman"/>
                <a:ea typeface="+mn-ea"/>
              </a:rPr>
              <a:t>Order of a single differential equation</a:t>
            </a:r>
          </a:p>
          <a:p>
            <a:pPr marL="522288" lvl="1" indent="-65088" algn="just" eaLnBrk="1" hangingPunct="1">
              <a:spcBef>
                <a:spcPct val="20000"/>
              </a:spcBef>
              <a:spcAft>
                <a:spcPts val="600"/>
              </a:spcAft>
              <a:buFont typeface="Times New Roman" pitchFamily="18" charset="0"/>
              <a:buNone/>
              <a:defRPr/>
            </a:pPr>
            <a:r>
              <a:rPr lang="fi-FI" sz="2400" kern="0" dirty="0">
                <a:solidFill>
                  <a:srgbClr val="000000"/>
                </a:solidFill>
                <a:latin typeface="Times New Roman"/>
                <a:ea typeface="ＭＳ Ｐゴシック" charset="-128"/>
              </a:rPr>
              <a:t>It is defined as the order of the highest derivative in the differential eq.</a:t>
            </a:r>
          </a:p>
          <a:p>
            <a:pPr marL="522288" lvl="1" indent="-65088" algn="just" eaLnBrk="1" hangingPunct="1">
              <a:spcBef>
                <a:spcPct val="20000"/>
              </a:spcBef>
              <a:spcAft>
                <a:spcPts val="600"/>
              </a:spcAft>
              <a:buFont typeface="Times New Roman" pitchFamily="18" charset="0"/>
              <a:buNone/>
              <a:defRPr/>
            </a:pPr>
            <a:r>
              <a:rPr lang="fi-FI" sz="2400" kern="0" dirty="0">
                <a:solidFill>
                  <a:srgbClr val="000000"/>
                </a:solidFill>
                <a:latin typeface="Times New Roman"/>
                <a:ea typeface="ＭＳ Ｐゴシック" charset="-128"/>
              </a:rPr>
              <a:t>Ex.: n-th order ODE:</a:t>
            </a:r>
          </a:p>
          <a:p>
            <a:pPr marL="522288" lvl="1" indent="-65088" algn="just" eaLnBrk="1" hangingPunct="1">
              <a:spcBef>
                <a:spcPct val="20000"/>
              </a:spcBef>
              <a:spcAft>
                <a:spcPts val="600"/>
              </a:spcAft>
              <a:buFont typeface="Times New Roman" pitchFamily="18" charset="0"/>
              <a:buNone/>
              <a:defRPr/>
            </a:pPr>
            <a:endParaRPr lang="fi-FI" sz="2400" kern="0" dirty="0">
              <a:solidFill>
                <a:srgbClr val="000000"/>
              </a:solidFill>
              <a:latin typeface="Times New Roman"/>
              <a:ea typeface="ＭＳ Ｐゴシック" charset="-128"/>
            </a:endParaRPr>
          </a:p>
          <a:p>
            <a:pPr marL="522288" lvl="1" indent="-65088" algn="just" eaLnBrk="1" hangingPunct="1">
              <a:spcBef>
                <a:spcPct val="20000"/>
              </a:spcBef>
              <a:spcAft>
                <a:spcPts val="600"/>
              </a:spcAft>
              <a:buFont typeface="Times New Roman" pitchFamily="18" charset="0"/>
              <a:buNone/>
              <a:defRPr/>
            </a:pPr>
            <a:endParaRPr lang="fi-FI" sz="2400" kern="0" dirty="0">
              <a:solidFill>
                <a:srgbClr val="000000"/>
              </a:solidFill>
              <a:latin typeface="Times New Roman"/>
              <a:ea typeface="ＭＳ Ｐゴシック" charset="-128"/>
            </a:endParaRPr>
          </a:p>
          <a:p>
            <a:pPr marL="342900" indent="-342900" algn="just" eaLnBrk="1" hangingPunct="1">
              <a:spcBef>
                <a:spcPct val="20000"/>
              </a:spcBef>
              <a:spcAft>
                <a:spcPts val="600"/>
              </a:spcAft>
              <a:buFont typeface="Times New Roman" pitchFamily="18" charset="0"/>
              <a:buNone/>
              <a:defRPr/>
            </a:pPr>
            <a:r>
              <a:rPr lang="fi-FI" sz="2800" kern="0" dirty="0">
                <a:solidFill>
                  <a:srgbClr val="800000"/>
                </a:solidFill>
                <a:latin typeface="Times New Roman"/>
              </a:rPr>
              <a:t>Order of a system of differential equations</a:t>
            </a:r>
          </a:p>
          <a:p>
            <a:pPr marL="522288" lvl="1" indent="-65088" algn="just" eaLnBrk="1" hangingPunct="1">
              <a:spcBef>
                <a:spcPct val="20000"/>
              </a:spcBef>
              <a:spcAft>
                <a:spcPts val="600"/>
              </a:spcAft>
              <a:buFont typeface="Times New Roman" pitchFamily="18" charset="0"/>
              <a:buNone/>
              <a:defRPr/>
            </a:pPr>
            <a:r>
              <a:rPr lang="fi-FI" sz="2400" kern="0" dirty="0">
                <a:solidFill>
                  <a:srgbClr val="000000"/>
                </a:solidFill>
                <a:latin typeface="Times New Roman"/>
                <a:ea typeface="ＭＳ Ｐゴシック" charset="-128"/>
              </a:rPr>
              <a:t>It is defined as the sum of the orders of the individual differential eqs.</a:t>
            </a:r>
          </a:p>
          <a:p>
            <a:pPr marL="522288" lvl="1" indent="-65088" algn="just" eaLnBrk="1" hangingPunct="1">
              <a:spcBef>
                <a:spcPct val="20000"/>
              </a:spcBef>
              <a:spcAft>
                <a:spcPts val="600"/>
              </a:spcAft>
              <a:buFont typeface="Times New Roman" pitchFamily="18" charset="0"/>
              <a:buNone/>
              <a:defRPr/>
            </a:pPr>
            <a:endParaRPr lang="fi-FI" sz="2400" kern="0" dirty="0">
              <a:solidFill>
                <a:srgbClr val="000000"/>
              </a:solidFill>
              <a:latin typeface="Times New Roman"/>
              <a:ea typeface="ＭＳ Ｐゴシック" charset="-128"/>
            </a:endParaRPr>
          </a:p>
        </p:txBody>
      </p:sp>
      <p:graphicFrame>
        <p:nvGraphicFramePr>
          <p:cNvPr id="98308" name="Oggetto 3"/>
          <p:cNvGraphicFramePr>
            <a:graphicFrameLocks noChangeAspect="1"/>
          </p:cNvGraphicFramePr>
          <p:nvPr>
            <p:extLst>
              <p:ext uri="{D42A27DB-BD31-4B8C-83A1-F6EECF244321}">
                <p14:modId xmlns:p14="http://schemas.microsoft.com/office/powerpoint/2010/main" val="4052586982"/>
              </p:ext>
            </p:extLst>
          </p:nvPr>
        </p:nvGraphicFramePr>
        <p:xfrm>
          <a:off x="146050" y="5068887"/>
          <a:ext cx="6581775" cy="1017588"/>
        </p:xfrm>
        <a:graphic>
          <a:graphicData uri="http://schemas.openxmlformats.org/presentationml/2006/ole">
            <mc:AlternateContent xmlns:mc="http://schemas.openxmlformats.org/markup-compatibility/2006">
              <mc:Choice xmlns:v="urn:schemas-microsoft-com:vml" Requires="v">
                <p:oleObj spid="_x0000_s98337" name="Equation" r:id="rId4" imgW="0" imgH="0" progId="Equation.3">
                  <p:embed/>
                </p:oleObj>
              </mc:Choice>
              <mc:Fallback>
                <p:oleObj name="Equation" r:id="rId4" imgW="0" imgH="0" progId="Equation.3">
                  <p:embed/>
                  <p:pic>
                    <p:nvPicPr>
                      <p:cNvPr id="0"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5068887"/>
                        <a:ext cx="65817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106363" y="1914525"/>
            <a:ext cx="64801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solidFill>
                  <a:srgbClr val="7F7F7F"/>
                </a:solidFill>
              </a:rPr>
              <a:t>“</a:t>
            </a:r>
            <a:r>
              <a:rPr lang="en-US" altLang="ja-JP" sz="2800" i="1">
                <a:solidFill>
                  <a:srgbClr val="7F7F7F"/>
                </a:solidFill>
              </a:rPr>
              <a:t>First principle Models</a:t>
            </a:r>
            <a:r>
              <a:rPr lang="it-IT" altLang="it-IT" sz="2800">
                <a:solidFill>
                  <a:srgbClr val="7F7F7F"/>
                </a:solidFill>
              </a:rPr>
              <a:t>”</a:t>
            </a:r>
            <a:endParaRPr lang="it-IT" altLang="ja-JP" sz="2800">
              <a:solidFill>
                <a:srgbClr val="7F7F7F"/>
              </a:solidFill>
            </a:endParaRPr>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t>Dynamic models</a:t>
            </a:r>
          </a:p>
          <a:p>
            <a:pPr lvl="2">
              <a:spcBef>
                <a:spcPct val="0"/>
              </a:spcBef>
              <a:spcAft>
                <a:spcPts val="600"/>
              </a:spcAft>
            </a:pPr>
            <a:r>
              <a:rPr lang="it-IT" altLang="ja-JP" sz="2600">
                <a:solidFill>
                  <a:srgbClr val="006600"/>
                </a:solidFill>
              </a:rPr>
              <a:t>input-output </a:t>
            </a:r>
            <a:r>
              <a:rPr lang="it-IT" altLang="it-IT" sz="2600"/>
              <a:t>dynamic models</a:t>
            </a:r>
            <a:endParaRPr lang="it-IT" altLang="ja-JP" sz="2600"/>
          </a:p>
          <a:p>
            <a:pPr lvl="2">
              <a:spcBef>
                <a:spcPct val="0"/>
              </a:spcBef>
              <a:spcAft>
                <a:spcPts val="600"/>
              </a:spcAft>
            </a:pPr>
            <a:r>
              <a:rPr lang="it-IT" altLang="ja-JP" sz="2600">
                <a:solidFill>
                  <a:srgbClr val="BFBFBF"/>
                </a:solidFill>
              </a:rPr>
              <a:t>input-state-output </a:t>
            </a:r>
            <a:r>
              <a:rPr lang="it-IT" altLang="it-IT" sz="2600">
                <a:solidFill>
                  <a:srgbClr val="BFBFBF"/>
                </a:solidFill>
              </a:rPr>
              <a:t>dynamic models </a:t>
            </a:r>
            <a:r>
              <a:rPr lang="it-IT" altLang="ja-JP" sz="2600">
                <a:solidFill>
                  <a:srgbClr val="BFBFBF"/>
                </a:solidFill>
              </a:rPr>
              <a:t>or state-space </a:t>
            </a:r>
            <a:r>
              <a:rPr lang="it-IT" altLang="it-IT" sz="2600">
                <a:solidFill>
                  <a:srgbClr val="BFBFBF"/>
                </a:solidFill>
              </a:rPr>
              <a:t>models</a:t>
            </a:r>
            <a:endParaRPr lang="it-IT" altLang="ja-JP" sz="2600">
              <a:solidFill>
                <a:srgbClr val="BFBFBF"/>
              </a:solidFill>
            </a:endParaRPr>
          </a:p>
          <a:p>
            <a:pPr lvl="2">
              <a:spcBef>
                <a:spcPct val="0"/>
              </a:spcBef>
              <a:spcAft>
                <a:spcPts val="600"/>
              </a:spcAft>
            </a:pPr>
            <a:r>
              <a:rPr lang="it-IT" altLang="it-IT" sz="2600">
                <a:solidFill>
                  <a:srgbClr val="BFBFBF"/>
                </a:solidFill>
              </a:rPr>
              <a:t>dynamic black box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102402"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BA8ABF4F-8BB6-456B-89D9-854A0D62CC79}"/>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102404"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7EB894B2-D8AC-4E5F-B8AA-B0442CB58246}"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43</a:t>
            </a:fld>
            <a:endParaRPr lang="en-GB" altLang="it-IT" sz="1400">
              <a:latin typeface="Times New Roman" panose="02020603050405020304" pitchFamily="18" charset="0"/>
            </a:endParaRPr>
          </a:p>
        </p:txBody>
      </p:sp>
      <p:sp>
        <p:nvSpPr>
          <p:cNvPr id="102405"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102406"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CC626A4-EBAA-4303-9F3A-88BC0C179917}"/>
              </a:ext>
            </a:extLst>
          </p:cNvPr>
          <p:cNvSpPr>
            <a:spLocks noGrp="1" noChangeArrowheads="1"/>
          </p:cNvSpPr>
          <p:nvPr>
            <p:ph type="title"/>
          </p:nvPr>
        </p:nvSpPr>
        <p:spPr>
          <a:xfrm>
            <a:off x="260350" y="203200"/>
            <a:ext cx="6337300" cy="1128713"/>
          </a:xfrm>
        </p:spPr>
        <p:txBody>
          <a:bodyPr/>
          <a:lstStyle/>
          <a:p>
            <a:pPr lvl="2" eaLnBrk="1" hangingPunct="1">
              <a:defRPr/>
            </a:pPr>
            <a:r>
              <a:rPr lang="it-IT" sz="3200" dirty="0" err="1">
                <a:latin typeface="Arial" charset="0"/>
              </a:rPr>
              <a:t>DYNAMIC</a:t>
            </a:r>
            <a:r>
              <a:rPr lang="it-IT" sz="3200" dirty="0">
                <a:latin typeface="Arial" charset="0"/>
              </a:rPr>
              <a:t> </a:t>
            </a:r>
            <a:r>
              <a:rPr lang="it-IT" sz="3200" dirty="0" err="1">
                <a:latin typeface="Arial" charset="0"/>
              </a:rPr>
              <a:t>MODELS</a:t>
            </a:r>
            <a:r>
              <a:rPr lang="it-IT" sz="3200" dirty="0">
                <a:latin typeface="Arial" charset="0"/>
              </a:rPr>
              <a:t>:</a:t>
            </a:r>
            <a:br>
              <a:rPr lang="it-IT" sz="3200" dirty="0">
                <a:latin typeface="Arial" charset="0"/>
              </a:rPr>
            </a:br>
            <a:r>
              <a:rPr lang="it-IT" sz="3200" dirty="0">
                <a:solidFill>
                  <a:srgbClr val="A50021"/>
                </a:solidFill>
                <a:latin typeface="Arial" charset="0"/>
              </a:rPr>
              <a:t>input-output </a:t>
            </a:r>
            <a:r>
              <a:rPr lang="it-IT" sz="3200" dirty="0" err="1">
                <a:solidFill>
                  <a:srgbClr val="A50021"/>
                </a:solidFill>
                <a:latin typeface="Arial" charset="0"/>
              </a:rPr>
              <a:t>representation</a:t>
            </a:r>
            <a:r>
              <a:rPr lang="it-IT" sz="3200" dirty="0">
                <a:solidFill>
                  <a:srgbClr val="A50021"/>
                </a:solidFill>
                <a:latin typeface="Arial" charset="0"/>
              </a:rPr>
              <a:t> </a:t>
            </a:r>
          </a:p>
        </p:txBody>
      </p:sp>
      <p:graphicFrame>
        <p:nvGraphicFramePr>
          <p:cNvPr id="104450" name="Object 2"/>
          <p:cNvGraphicFramePr>
            <a:graphicFrameLocks noChangeAspect="1"/>
          </p:cNvGraphicFramePr>
          <p:nvPr>
            <p:extLst>
              <p:ext uri="{D42A27DB-BD31-4B8C-83A1-F6EECF244321}">
                <p14:modId xmlns:p14="http://schemas.microsoft.com/office/powerpoint/2010/main" val="1189518530"/>
              </p:ext>
            </p:extLst>
          </p:nvPr>
        </p:nvGraphicFramePr>
        <p:xfrm>
          <a:off x="648455" y="1931352"/>
          <a:ext cx="4797080" cy="313373"/>
        </p:xfrm>
        <a:graphic>
          <a:graphicData uri="http://schemas.openxmlformats.org/presentationml/2006/ole">
            <mc:AlternateContent xmlns:mc="http://schemas.openxmlformats.org/markup-compatibility/2006">
              <mc:Choice xmlns:v="urn:schemas-microsoft-com:vml" Requires="v">
                <p:oleObj spid="_x0000_s104544" name="Equazione" r:id="rId4" imgW="2184120" imgH="228600" progId="Equation.3">
                  <p:embed/>
                </p:oleObj>
              </mc:Choice>
              <mc:Fallback>
                <p:oleObj name="Equazione" r:id="rId4" imgW="2184120" imgH="228600" progId="Equation.3">
                  <p:embed/>
                  <p:pic>
                    <p:nvPicPr>
                      <p:cNvPr id="0" name="Object 2"/>
                      <p:cNvPicPr>
                        <a:picLocks noChangeAspect="1" noChangeArrowheads="1"/>
                      </p:cNvPicPr>
                      <p:nvPr/>
                    </p:nvPicPr>
                    <p:blipFill>
                      <a:blip r:embed="rId5"/>
                      <a:srcRect/>
                      <a:stretch>
                        <a:fillRect/>
                      </a:stretch>
                    </p:blipFill>
                    <p:spPr bwMode="auto">
                      <a:xfrm>
                        <a:off x="648455" y="1931352"/>
                        <a:ext cx="4797080" cy="313373"/>
                      </a:xfrm>
                      <a:prstGeom prst="rect">
                        <a:avLst/>
                      </a:prstGeom>
                      <a:noFill/>
                      <a:ln>
                        <a:noFill/>
                      </a:ln>
                      <a:extLst/>
                    </p:spPr>
                  </p:pic>
                </p:oleObj>
              </mc:Fallback>
            </mc:AlternateContent>
          </a:graphicData>
        </a:graphic>
      </p:graphicFrame>
      <p:graphicFrame>
        <p:nvGraphicFramePr>
          <p:cNvPr id="104451" name="Object 3"/>
          <p:cNvGraphicFramePr>
            <a:graphicFrameLocks noChangeAspect="1"/>
          </p:cNvGraphicFramePr>
          <p:nvPr/>
        </p:nvGraphicFramePr>
        <p:xfrm>
          <a:off x="763588" y="2709863"/>
          <a:ext cx="835025" cy="528637"/>
        </p:xfrm>
        <a:graphic>
          <a:graphicData uri="http://schemas.openxmlformats.org/presentationml/2006/ole">
            <mc:AlternateContent xmlns:mc="http://schemas.openxmlformats.org/markup-compatibility/2006">
              <mc:Choice xmlns:v="urn:schemas-microsoft-com:vml" Requires="v">
                <p:oleObj spid="_x0000_s104545" name="Equation" r:id="rId6" imgW="0" imgH="0" progId="Equation.3">
                  <p:embed/>
                </p:oleObj>
              </mc:Choice>
              <mc:Fallback>
                <p:oleObj name="Equation" r:id="rId6" imgW="0" imgH="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2709863"/>
                        <a:ext cx="8350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2" name="Object 4"/>
          <p:cNvGraphicFramePr>
            <a:graphicFrameLocks noChangeAspect="1"/>
          </p:cNvGraphicFramePr>
          <p:nvPr/>
        </p:nvGraphicFramePr>
        <p:xfrm>
          <a:off x="4845050" y="2643188"/>
          <a:ext cx="787400" cy="463550"/>
        </p:xfrm>
        <a:graphic>
          <a:graphicData uri="http://schemas.openxmlformats.org/presentationml/2006/ole">
            <mc:AlternateContent xmlns:mc="http://schemas.openxmlformats.org/markup-compatibility/2006">
              <mc:Choice xmlns:v="urn:schemas-microsoft-com:vml" Requires="v">
                <p:oleObj spid="_x0000_s104546" name="Equation" r:id="rId8" imgW="0" imgH="0" progId="Equation.3">
                  <p:embed/>
                </p:oleObj>
              </mc:Choice>
              <mc:Fallback>
                <p:oleObj name="Equation" r:id="rId8" imgW="0" imgH="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5050" y="2643188"/>
                        <a:ext cx="787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53" name="Rectangle 6"/>
          <p:cNvSpPr>
            <a:spLocks noChangeArrowheads="1"/>
          </p:cNvSpPr>
          <p:nvPr/>
        </p:nvSpPr>
        <p:spPr bwMode="auto">
          <a:xfrm>
            <a:off x="1916113" y="2244725"/>
            <a:ext cx="2808287" cy="744538"/>
          </a:xfrm>
          <a:prstGeom prst="rect">
            <a:avLst/>
          </a:prstGeom>
          <a:solidFill>
            <a:srgbClr val="FFFFFF"/>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a:solidFill>
                  <a:srgbClr val="006600"/>
                </a:solidFill>
              </a:rPr>
              <a:t>MATHEMATICAL MODEL</a:t>
            </a:r>
            <a:endParaRPr lang="it-IT" altLang="it-IT" sz="1600">
              <a:solidFill>
                <a:srgbClr val="006600"/>
              </a:solidFill>
            </a:endParaRPr>
          </a:p>
        </p:txBody>
      </p:sp>
      <p:sp>
        <p:nvSpPr>
          <p:cNvPr id="104454" name="Line 7"/>
          <p:cNvSpPr>
            <a:spLocks noChangeShapeType="1"/>
          </p:cNvSpPr>
          <p:nvPr/>
        </p:nvSpPr>
        <p:spPr bwMode="auto">
          <a:xfrm>
            <a:off x="619125"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5" name="Line 8"/>
          <p:cNvSpPr>
            <a:spLocks noChangeShapeType="1"/>
          </p:cNvSpPr>
          <p:nvPr/>
        </p:nvSpPr>
        <p:spPr bwMode="auto">
          <a:xfrm>
            <a:off x="4724400"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6" name="Rectangle 9"/>
          <p:cNvSpPr>
            <a:spLocks noChangeArrowheads="1"/>
          </p:cNvSpPr>
          <p:nvPr/>
        </p:nvSpPr>
        <p:spPr bwMode="auto">
          <a:xfrm>
            <a:off x="0" y="3228975"/>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500"/>
              </a:spcAft>
              <a:buFont typeface="Times New Roman" panose="02020603050405020304" pitchFamily="18" charset="0"/>
              <a:buNone/>
            </a:pPr>
            <a:r>
              <a:rPr lang="it-IT" altLang="it-IT" b="1" i="1">
                <a:solidFill>
                  <a:srgbClr val="D60093"/>
                </a:solidFill>
              </a:rPr>
              <a:t>Input                		output</a:t>
            </a:r>
          </a:p>
        </p:txBody>
      </p:sp>
      <p:sp>
        <p:nvSpPr>
          <p:cNvPr id="104457" name="Rectangle 10"/>
          <p:cNvSpPr>
            <a:spLocks noChangeArrowheads="1"/>
          </p:cNvSpPr>
          <p:nvPr/>
        </p:nvSpPr>
        <p:spPr bwMode="auto">
          <a:xfrm>
            <a:off x="3336925" y="38052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en-US" altLang="it-IT"/>
          </a:p>
        </p:txBody>
      </p:sp>
      <p:sp>
        <p:nvSpPr>
          <p:cNvPr id="104458"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6E3913F4-0D8A-4785-8D15-4765EEBE5652}"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44</a:t>
            </a:fld>
            <a:endParaRPr lang="en-GB" altLang="it-IT" sz="1400">
              <a:latin typeface="Times New Roman" panose="02020603050405020304" pitchFamily="18" charset="0"/>
            </a:endParaRPr>
          </a:p>
        </p:txBody>
      </p:sp>
      <p:sp>
        <p:nvSpPr>
          <p:cNvPr id="104459" name="CasellaDiTesto 1"/>
          <p:cNvSpPr txBox="1">
            <a:spLocks noChangeArrowheads="1"/>
          </p:cNvSpPr>
          <p:nvPr/>
        </p:nvSpPr>
        <p:spPr bwMode="auto">
          <a:xfrm>
            <a:off x="188913" y="7840663"/>
            <a:ext cx="6559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sz="3200" b="1" dirty="0">
                <a:solidFill>
                  <a:srgbClr val="996633"/>
                </a:solidFill>
                <a:latin typeface="Webdings" panose="05030102010509060703" pitchFamily="18" charset="2"/>
                <a:sym typeface="Webdings" panose="05030102010509060703" pitchFamily="18" charset="2"/>
              </a:rPr>
              <a:t></a:t>
            </a:r>
            <a:r>
              <a:rPr lang="it-IT" altLang="it-IT" b="1" dirty="0">
                <a:solidFill>
                  <a:srgbClr val="996633"/>
                </a:solidFill>
              </a:rPr>
              <a:t> </a:t>
            </a:r>
            <a:r>
              <a:rPr lang="it-IT" altLang="it-IT" b="1" dirty="0" err="1">
                <a:solidFill>
                  <a:srgbClr val="996633"/>
                </a:solidFill>
              </a:rPr>
              <a:t>typical</a:t>
            </a:r>
            <a:r>
              <a:rPr lang="it-IT" altLang="it-IT" b="1" dirty="0">
                <a:solidFill>
                  <a:srgbClr val="996633"/>
                </a:solidFill>
              </a:rPr>
              <a:t> of </a:t>
            </a:r>
            <a:r>
              <a:rPr lang="it-IT" altLang="it-IT" b="1" dirty="0" err="1">
                <a:solidFill>
                  <a:srgbClr val="996633"/>
                </a:solidFill>
              </a:rPr>
              <a:t>automatic</a:t>
            </a:r>
            <a:r>
              <a:rPr lang="it-IT" altLang="it-IT" b="1" dirty="0">
                <a:solidFill>
                  <a:srgbClr val="996633"/>
                </a:solidFill>
              </a:rPr>
              <a:t> </a:t>
            </a:r>
            <a:r>
              <a:rPr lang="it-IT" altLang="it-IT" b="1" dirty="0" err="1">
                <a:solidFill>
                  <a:srgbClr val="996633"/>
                </a:solidFill>
              </a:rPr>
              <a:t>process</a:t>
            </a:r>
            <a:r>
              <a:rPr lang="it-IT" altLang="it-IT" b="1" dirty="0">
                <a:solidFill>
                  <a:srgbClr val="996633"/>
                </a:solidFill>
              </a:rPr>
              <a:t> control</a:t>
            </a:r>
            <a:endParaRPr lang="en-GB" altLang="it-IT" b="1" dirty="0">
              <a:solidFill>
                <a:srgbClr val="996633"/>
              </a:solidFill>
              <a:sym typeface="Wingdings" panose="05000000000000000000" pitchFamily="2" charset="2"/>
            </a:endParaRPr>
          </a:p>
          <a:p>
            <a:pPr eaLnBrk="1" hangingPunct="1">
              <a:spcBef>
                <a:spcPct val="0"/>
              </a:spcBef>
              <a:buNone/>
            </a:pPr>
            <a:r>
              <a:rPr lang="en-GB" altLang="it-IT" dirty="0">
                <a:solidFill>
                  <a:srgbClr val="996633"/>
                </a:solidFill>
                <a:sym typeface="Wingdings" panose="05000000000000000000" pitchFamily="2" charset="2"/>
              </a:rPr>
              <a:t></a:t>
            </a:r>
            <a:r>
              <a:rPr lang="en-GB" altLang="it-IT" dirty="0">
                <a:latin typeface="Times New Roman" panose="02020603050405020304" pitchFamily="18" charset="0"/>
              </a:rPr>
              <a:t>  </a:t>
            </a:r>
            <a:r>
              <a:rPr lang="en-GB" altLang="it-IT" dirty="0">
                <a:solidFill>
                  <a:srgbClr val="996633"/>
                </a:solidFill>
              </a:rPr>
              <a:t>Stephanopoulos, §5.1</a:t>
            </a:r>
          </a:p>
          <a:p>
            <a:pPr eaLnBrk="1" hangingPunct="1">
              <a:spcBef>
                <a:spcPct val="0"/>
              </a:spcBef>
              <a:buNone/>
            </a:pPr>
            <a:r>
              <a:rPr lang="en-GB" altLang="it-IT" dirty="0">
                <a:solidFill>
                  <a:srgbClr val="996633"/>
                </a:solidFill>
                <a:sym typeface="Wingdings" panose="05000000000000000000" pitchFamily="2" charset="2"/>
              </a:rPr>
              <a:t></a:t>
            </a:r>
            <a:r>
              <a:rPr lang="en-GB" altLang="it-IT" dirty="0">
                <a:latin typeface="Times New Roman" panose="02020603050405020304" pitchFamily="18" charset="0"/>
              </a:rPr>
              <a:t>  </a:t>
            </a:r>
            <a:r>
              <a:rPr lang="it-IT" altLang="it-IT" dirty="0" err="1">
                <a:solidFill>
                  <a:srgbClr val="996633"/>
                </a:solidFill>
              </a:rPr>
              <a:t>Roffel</a:t>
            </a:r>
            <a:r>
              <a:rPr lang="it-IT" altLang="it-IT" dirty="0">
                <a:solidFill>
                  <a:srgbClr val="996633"/>
                </a:solidFill>
              </a:rPr>
              <a:t> &amp; </a:t>
            </a:r>
            <a:r>
              <a:rPr lang="it-IT" altLang="it-IT" dirty="0" err="1">
                <a:solidFill>
                  <a:srgbClr val="996633"/>
                </a:solidFill>
              </a:rPr>
              <a:t>Betlem</a:t>
            </a:r>
            <a:r>
              <a:rPr lang="it-IT" altLang="it-IT" dirty="0">
                <a:solidFill>
                  <a:srgbClr val="996633"/>
                </a:solidFill>
              </a:rPr>
              <a:t>, 2006</a:t>
            </a:r>
          </a:p>
        </p:txBody>
      </p:sp>
      <p:pic>
        <p:nvPicPr>
          <p:cNvPr id="10446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38" y="5881688"/>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Text Box 16"/>
          <p:cNvSpPr txBox="1">
            <a:spLocks noChangeArrowheads="1"/>
          </p:cNvSpPr>
          <p:nvPr/>
        </p:nvSpPr>
        <p:spPr bwMode="auto">
          <a:xfrm>
            <a:off x="4868863" y="6242050"/>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Times New Roman" panose="02020603050405020304" pitchFamily="18" charset="0"/>
              <a:buNone/>
            </a:pPr>
            <a:r>
              <a:rPr lang="en-GB" altLang="it-IT" sz="1800">
                <a:latin typeface="Times New Roman" panose="02020603050405020304" pitchFamily="18" charset="0"/>
                <a:sym typeface="Wingdings" panose="05000000000000000000" pitchFamily="2" charset="2"/>
              </a:rPr>
              <a:t></a:t>
            </a:r>
            <a:r>
              <a:rPr lang="en-GB" altLang="it-IT" sz="1800">
                <a:latin typeface="Times New Roman" panose="02020603050405020304" pitchFamily="18" charset="0"/>
              </a:rPr>
              <a:t> </a:t>
            </a:r>
            <a:r>
              <a:rPr lang="it-IT" altLang="it-IT" sz="1800">
                <a:latin typeface="Times New Roman" panose="02020603050405020304" pitchFamily="18" charset="0"/>
              </a:rPr>
              <a:t>Giua &amp; Seatzu, “Analisi dei sistemi dinamici”, 2006</a:t>
            </a:r>
          </a:p>
        </p:txBody>
      </p:sp>
      <p:sp>
        <p:nvSpPr>
          <p:cNvPr id="104462" name="Rettangolo 2"/>
          <p:cNvSpPr>
            <a:spLocks noChangeArrowheads="1"/>
          </p:cNvSpPr>
          <p:nvPr/>
        </p:nvSpPr>
        <p:spPr bwMode="auto">
          <a:xfrm>
            <a:off x="188913" y="3729038"/>
            <a:ext cx="64801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300"/>
              </a:spcBef>
            </a:pPr>
            <a:r>
              <a:rPr lang="it-IT" altLang="it-IT" sz="1800"/>
              <a:t>An input-output equation reveals the direct relationship between the output variable desired, and the input variable.</a:t>
            </a:r>
          </a:p>
          <a:p>
            <a:pPr algn="just" eaLnBrk="1" hangingPunct="1">
              <a:spcBef>
                <a:spcPts val="300"/>
              </a:spcBef>
            </a:pPr>
            <a:r>
              <a:rPr lang="it-IT" altLang="it-IT" sz="1800"/>
              <a:t>This relationship often includes the derivatives of one or both variables. </a:t>
            </a:r>
          </a:p>
          <a:p>
            <a:pPr algn="just" eaLnBrk="1" hangingPunct="1">
              <a:spcBef>
                <a:spcPts val="300"/>
              </a:spcBef>
            </a:pPr>
            <a:r>
              <a:rPr lang="it-IT" altLang="it-IT" sz="1800"/>
              <a:t>Even with a higher order equation, the advantage is that the output variable is independent of (uncoupled from) any other variables except the inputs.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E8B97-533A-4AD7-974C-3A37FF52060A}"/>
              </a:ext>
            </a:extLst>
          </p:cNvPr>
          <p:cNvSpPr>
            <a:spLocks noGrp="1"/>
          </p:cNvSpPr>
          <p:nvPr>
            <p:ph type="title"/>
          </p:nvPr>
        </p:nvSpPr>
        <p:spPr>
          <a:xfrm>
            <a:off x="0" y="366713"/>
            <a:ext cx="6858000" cy="941387"/>
          </a:xfrm>
        </p:spPr>
        <p:txBody>
          <a:bodyPr/>
          <a:lstStyle/>
          <a:p>
            <a:pPr>
              <a:defRPr/>
            </a:pPr>
            <a:r>
              <a:rPr lang="it-IT" sz="3000" dirty="0"/>
              <a:t>INPUT-OUTPUT </a:t>
            </a:r>
            <a:r>
              <a:rPr lang="it-IT" sz="3000" dirty="0" err="1">
                <a:solidFill>
                  <a:schemeClr val="tx1"/>
                </a:solidFill>
              </a:rPr>
              <a:t>REPRESENTATION</a:t>
            </a:r>
            <a:r>
              <a:rPr lang="it-IT" sz="3000" dirty="0">
                <a:solidFill>
                  <a:schemeClr val="tx1"/>
                </a:solidFill>
              </a:rPr>
              <a:t> </a:t>
            </a:r>
            <a:br>
              <a:rPr lang="it-IT" sz="3200" dirty="0">
                <a:solidFill>
                  <a:schemeClr val="tx1"/>
                </a:solidFill>
              </a:rPr>
            </a:br>
            <a:r>
              <a:rPr lang="it-IT" sz="3200" dirty="0" err="1">
                <a:solidFill>
                  <a:srgbClr val="A50021"/>
                </a:solidFill>
              </a:rPr>
              <a:t>Variables</a:t>
            </a:r>
            <a:endParaRPr lang="it-IT" sz="3200" dirty="0">
              <a:solidFill>
                <a:schemeClr val="tx1"/>
              </a:solidFill>
            </a:endParaRPr>
          </a:p>
        </p:txBody>
      </p:sp>
      <p:pic>
        <p:nvPicPr>
          <p:cNvPr id="10649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35200"/>
            <a:ext cx="68580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9ACF47DA-CF57-43B2-AB03-1B50F6BA2344}" type="slidenum">
              <a:rPr lang="it-IT" altLang="it-IT" sz="1400" smtClean="0"/>
              <a:pPr>
                <a:spcBef>
                  <a:spcPts val="600"/>
                </a:spcBef>
                <a:buFont typeface="Times New Roman" panose="02020603050405020304" pitchFamily="18" charset="0"/>
                <a:buNone/>
              </a:pPr>
              <a:t>45</a:t>
            </a:fld>
            <a:endParaRPr lang="it-IT" altLang="it-IT" sz="1400"/>
          </a:p>
        </p:txBody>
      </p:sp>
      <p:sp>
        <p:nvSpPr>
          <p:cNvPr id="106500"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spcAft>
                <a:spcPts val="600"/>
              </a:spcAft>
              <a:buFont typeface="Times New Roman" panose="02020603050405020304" pitchFamily="18" charset="0"/>
              <a:buNone/>
            </a:pPr>
            <a:r>
              <a:rPr lang="it-IT" altLang="it-IT" sz="1600"/>
              <a:t>Basic Automatic Control			prof. Guariso</a:t>
            </a:r>
            <a:endParaRPr lang="it-IT" altLang="it-IT" sz="1600" b="1">
              <a:solidFill>
                <a:srgbClr val="0066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ChangeArrowheads="1"/>
          </p:cNvSpPr>
          <p:nvPr/>
        </p:nvSpPr>
        <p:spPr bwMode="auto">
          <a:xfrm>
            <a:off x="106363" y="1914525"/>
            <a:ext cx="64801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solidFill>
                  <a:srgbClr val="7F7F7F"/>
                </a:solidFill>
              </a:rPr>
              <a:t>“</a:t>
            </a:r>
            <a:r>
              <a:rPr lang="en-US" altLang="ja-JP" sz="2800" i="1">
                <a:solidFill>
                  <a:srgbClr val="7F7F7F"/>
                </a:solidFill>
              </a:rPr>
              <a:t>First principle Models</a:t>
            </a:r>
            <a:r>
              <a:rPr lang="it-IT" altLang="it-IT" sz="2800">
                <a:solidFill>
                  <a:srgbClr val="7F7F7F"/>
                </a:solidFill>
              </a:rPr>
              <a:t>”</a:t>
            </a:r>
            <a:endParaRPr lang="it-IT" altLang="ja-JP" sz="2800">
              <a:solidFill>
                <a:srgbClr val="7F7F7F"/>
              </a:solidFill>
            </a:endParaRPr>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t>Dynamic models</a:t>
            </a:r>
          </a:p>
          <a:p>
            <a:pPr lvl="2">
              <a:spcBef>
                <a:spcPct val="0"/>
              </a:spcBef>
              <a:spcAft>
                <a:spcPts val="600"/>
              </a:spcAft>
            </a:pPr>
            <a:r>
              <a:rPr lang="it-IT" altLang="ja-JP" sz="2600">
                <a:solidFill>
                  <a:srgbClr val="7F7F7F"/>
                </a:solidFill>
              </a:rPr>
              <a:t>input-output </a:t>
            </a:r>
            <a:r>
              <a:rPr lang="it-IT" altLang="it-IT" sz="2600">
                <a:solidFill>
                  <a:srgbClr val="7F7F7F"/>
                </a:solidFill>
              </a:rPr>
              <a:t>dynamic models</a:t>
            </a:r>
            <a:endParaRPr lang="it-IT" altLang="ja-JP" sz="2600">
              <a:solidFill>
                <a:srgbClr val="7F7F7F"/>
              </a:solidFill>
            </a:endParaRPr>
          </a:p>
          <a:p>
            <a:pPr lvl="2">
              <a:spcBef>
                <a:spcPct val="0"/>
              </a:spcBef>
              <a:spcAft>
                <a:spcPts val="600"/>
              </a:spcAft>
            </a:pPr>
            <a:r>
              <a:rPr lang="it-IT" altLang="ja-JP" sz="2600">
                <a:solidFill>
                  <a:srgbClr val="006600"/>
                </a:solidFill>
              </a:rPr>
              <a:t>input-state-output </a:t>
            </a:r>
            <a:r>
              <a:rPr lang="it-IT" altLang="it-IT" sz="2600"/>
              <a:t>dynamic models </a:t>
            </a:r>
            <a:r>
              <a:rPr lang="it-IT" altLang="ja-JP" sz="2600"/>
              <a:t>or</a:t>
            </a:r>
            <a:r>
              <a:rPr lang="it-IT" altLang="ja-JP" sz="2600">
                <a:solidFill>
                  <a:srgbClr val="006600"/>
                </a:solidFill>
              </a:rPr>
              <a:t> state-space </a:t>
            </a:r>
            <a:r>
              <a:rPr lang="it-IT" altLang="it-IT" sz="2600"/>
              <a:t>models</a:t>
            </a:r>
            <a:endParaRPr lang="it-IT" altLang="ja-JP" sz="2600"/>
          </a:p>
          <a:p>
            <a:pPr lvl="2">
              <a:spcBef>
                <a:spcPct val="0"/>
              </a:spcBef>
              <a:spcAft>
                <a:spcPts val="600"/>
              </a:spcAft>
            </a:pPr>
            <a:r>
              <a:rPr lang="it-IT" altLang="it-IT" sz="2600">
                <a:solidFill>
                  <a:srgbClr val="7F7F7F"/>
                </a:solidFill>
              </a:rPr>
              <a:t>dynamic black box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108546"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5833FDDF-6BF5-43D9-A576-2B11CFDD27BD}"/>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108548"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4F7C2BBA-FFDA-4F9B-8661-588B9918CFBC}"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46</a:t>
            </a:fld>
            <a:endParaRPr lang="en-GB" altLang="it-IT" sz="1400">
              <a:latin typeface="Times New Roman" panose="02020603050405020304" pitchFamily="18" charset="0"/>
            </a:endParaRPr>
          </a:p>
        </p:txBody>
      </p:sp>
      <p:sp>
        <p:nvSpPr>
          <p:cNvPr id="108549"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108550"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2279966-C7A6-42A2-A206-9BBC7274EEC7}"/>
              </a:ext>
            </a:extLst>
          </p:cNvPr>
          <p:cNvSpPr>
            <a:spLocks noGrp="1" noChangeArrowheads="1"/>
          </p:cNvSpPr>
          <p:nvPr>
            <p:ph type="title"/>
          </p:nvPr>
        </p:nvSpPr>
        <p:spPr>
          <a:xfrm>
            <a:off x="260350" y="203200"/>
            <a:ext cx="6337300" cy="1016000"/>
          </a:xfrm>
        </p:spPr>
        <p:txBody>
          <a:bodyPr/>
          <a:lstStyle/>
          <a:p>
            <a:pPr eaLnBrk="1" hangingPunct="1">
              <a:defRPr/>
            </a:pPr>
            <a:r>
              <a:rPr lang="it-IT" sz="3200" dirty="0" err="1"/>
              <a:t>DYNAMIC</a:t>
            </a:r>
            <a:r>
              <a:rPr lang="it-IT" sz="3200" dirty="0"/>
              <a:t> </a:t>
            </a:r>
            <a:r>
              <a:rPr lang="it-IT" sz="3200" dirty="0" err="1"/>
              <a:t>MODELS</a:t>
            </a:r>
            <a:r>
              <a:rPr lang="it-IT" sz="3200" dirty="0"/>
              <a:t>:</a:t>
            </a:r>
            <a:br>
              <a:rPr lang="it-IT" sz="3200" dirty="0"/>
            </a:br>
            <a:r>
              <a:rPr lang="it-IT" sz="3200" dirty="0">
                <a:solidFill>
                  <a:srgbClr val="A50021"/>
                </a:solidFill>
              </a:rPr>
              <a:t>input-state-output </a:t>
            </a:r>
            <a:r>
              <a:rPr lang="it-IT" sz="3200" dirty="0" err="1">
                <a:solidFill>
                  <a:srgbClr val="A50021"/>
                </a:solidFill>
              </a:rPr>
              <a:t>representation</a:t>
            </a:r>
            <a:r>
              <a:rPr lang="it-IT" sz="3200" dirty="0">
                <a:solidFill>
                  <a:srgbClr val="A50021"/>
                </a:solidFill>
              </a:rPr>
              <a:t> </a:t>
            </a:r>
          </a:p>
        </p:txBody>
      </p:sp>
      <p:graphicFrame>
        <p:nvGraphicFramePr>
          <p:cNvPr id="110594" name="Object 2"/>
          <p:cNvGraphicFramePr>
            <a:graphicFrameLocks noChangeAspect="1"/>
          </p:cNvGraphicFramePr>
          <p:nvPr/>
        </p:nvGraphicFramePr>
        <p:xfrm>
          <a:off x="93663" y="1743075"/>
          <a:ext cx="6078537" cy="403225"/>
        </p:xfrm>
        <a:graphic>
          <a:graphicData uri="http://schemas.openxmlformats.org/presentationml/2006/ole">
            <mc:AlternateContent xmlns:mc="http://schemas.openxmlformats.org/markup-compatibility/2006">
              <mc:Choice xmlns:v="urn:schemas-microsoft-com:vml" Requires="v">
                <p:oleObj spid="_x0000_s110718" name="Equation" r:id="rId4" imgW="0" imgH="0" progId="Equation.3">
                  <p:embed/>
                </p:oleObj>
              </mc:Choice>
              <mc:Fallback>
                <p:oleObj name="Equation" r:id="rId4" imgW="0" imgH="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1743075"/>
                        <a:ext cx="60785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595" name="Object 3"/>
          <p:cNvGraphicFramePr>
            <a:graphicFrameLocks noChangeAspect="1"/>
          </p:cNvGraphicFramePr>
          <p:nvPr/>
        </p:nvGraphicFramePr>
        <p:xfrm>
          <a:off x="2924175" y="3041650"/>
          <a:ext cx="763588" cy="463550"/>
        </p:xfrm>
        <a:graphic>
          <a:graphicData uri="http://schemas.openxmlformats.org/presentationml/2006/ole">
            <mc:AlternateContent xmlns:mc="http://schemas.openxmlformats.org/markup-compatibility/2006">
              <mc:Choice xmlns:v="urn:schemas-microsoft-com:vml" Requires="v">
                <p:oleObj spid="_x0000_s110719" name="Equation" r:id="rId6" imgW="0" imgH="0" progId="Equation.3">
                  <p:embed/>
                </p:oleObj>
              </mc:Choice>
              <mc:Fallback>
                <p:oleObj name="Equation" r:id="rId6" imgW="0" imgH="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4175" y="3041650"/>
                        <a:ext cx="763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596" name="Object 4"/>
          <p:cNvGraphicFramePr>
            <a:graphicFrameLocks noChangeAspect="1"/>
          </p:cNvGraphicFramePr>
          <p:nvPr/>
        </p:nvGraphicFramePr>
        <p:xfrm>
          <a:off x="763588" y="2709863"/>
          <a:ext cx="835025" cy="528637"/>
        </p:xfrm>
        <a:graphic>
          <a:graphicData uri="http://schemas.openxmlformats.org/presentationml/2006/ole">
            <mc:AlternateContent xmlns:mc="http://schemas.openxmlformats.org/markup-compatibility/2006">
              <mc:Choice xmlns:v="urn:schemas-microsoft-com:vml" Requires="v">
                <p:oleObj spid="_x0000_s110720" name="Equation" r:id="rId8" imgW="0" imgH="0" progId="Equation.3">
                  <p:embed/>
                </p:oleObj>
              </mc:Choice>
              <mc:Fallback>
                <p:oleObj name="Equation" r:id="rId8" imgW="0" imgH="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588" y="2709863"/>
                        <a:ext cx="8350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597" name="Object 5"/>
          <p:cNvGraphicFramePr>
            <a:graphicFrameLocks noChangeAspect="1"/>
          </p:cNvGraphicFramePr>
          <p:nvPr/>
        </p:nvGraphicFramePr>
        <p:xfrm>
          <a:off x="4845050" y="2643188"/>
          <a:ext cx="787400" cy="463550"/>
        </p:xfrm>
        <a:graphic>
          <a:graphicData uri="http://schemas.openxmlformats.org/presentationml/2006/ole">
            <mc:AlternateContent xmlns:mc="http://schemas.openxmlformats.org/markup-compatibility/2006">
              <mc:Choice xmlns:v="urn:schemas-microsoft-com:vml" Requires="v">
                <p:oleObj spid="_x0000_s110721" name="Equation" r:id="rId10" imgW="0" imgH="0" progId="Equation.3">
                  <p:embed/>
                </p:oleObj>
              </mc:Choice>
              <mc:Fallback>
                <p:oleObj name="Equation" r:id="rId10" imgW="0" imgH="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5050" y="2643188"/>
                        <a:ext cx="787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8" name="Rectangle 7"/>
          <p:cNvSpPr>
            <a:spLocks noChangeArrowheads="1"/>
          </p:cNvSpPr>
          <p:nvPr/>
        </p:nvSpPr>
        <p:spPr bwMode="auto">
          <a:xfrm>
            <a:off x="1916113" y="2244725"/>
            <a:ext cx="2808287" cy="744538"/>
          </a:xfrm>
          <a:prstGeom prst="rect">
            <a:avLst/>
          </a:prstGeom>
          <a:solidFill>
            <a:srgbClr val="FFFFFF"/>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a:solidFill>
                  <a:srgbClr val="006600"/>
                </a:solidFill>
              </a:rPr>
              <a:t>MATHEMATICAL MODEL</a:t>
            </a:r>
            <a:endParaRPr lang="it-IT" altLang="it-IT" sz="1600">
              <a:solidFill>
                <a:srgbClr val="006600"/>
              </a:solidFill>
            </a:endParaRPr>
          </a:p>
        </p:txBody>
      </p:sp>
      <p:sp>
        <p:nvSpPr>
          <p:cNvPr id="110599" name="Line 8"/>
          <p:cNvSpPr>
            <a:spLocks noChangeShapeType="1"/>
          </p:cNvSpPr>
          <p:nvPr/>
        </p:nvSpPr>
        <p:spPr bwMode="auto">
          <a:xfrm>
            <a:off x="619125"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0" name="Line 9"/>
          <p:cNvSpPr>
            <a:spLocks noChangeShapeType="1"/>
          </p:cNvSpPr>
          <p:nvPr/>
        </p:nvSpPr>
        <p:spPr bwMode="auto">
          <a:xfrm>
            <a:off x="4724400"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601" name="Rectangle 10"/>
          <p:cNvSpPr>
            <a:spLocks noChangeArrowheads="1"/>
          </p:cNvSpPr>
          <p:nvPr/>
        </p:nvSpPr>
        <p:spPr bwMode="auto">
          <a:xfrm>
            <a:off x="0" y="3492500"/>
            <a:ext cx="685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500"/>
              </a:spcAft>
              <a:buFont typeface="Times New Roman" panose="02020603050405020304" pitchFamily="18" charset="0"/>
              <a:buNone/>
            </a:pPr>
            <a:r>
              <a:rPr lang="it-IT" altLang="it-IT" b="1" i="1">
                <a:solidFill>
                  <a:srgbClr val="D60093"/>
                </a:solidFill>
              </a:rPr>
              <a:t>Input                state               output</a:t>
            </a:r>
          </a:p>
        </p:txBody>
      </p:sp>
      <p:sp>
        <p:nvSpPr>
          <p:cNvPr id="110602" name="Rectangle 11"/>
          <p:cNvSpPr>
            <a:spLocks noChangeArrowheads="1"/>
          </p:cNvSpPr>
          <p:nvPr/>
        </p:nvSpPr>
        <p:spPr bwMode="auto">
          <a:xfrm>
            <a:off x="3336925" y="38052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en-US" altLang="it-IT"/>
          </a:p>
        </p:txBody>
      </p:sp>
      <p:sp>
        <p:nvSpPr>
          <p:cNvPr id="110603" name="Rectangle 12"/>
          <p:cNvSpPr>
            <a:spLocks noChangeArrowheads="1"/>
          </p:cNvSpPr>
          <p:nvPr/>
        </p:nvSpPr>
        <p:spPr bwMode="auto">
          <a:xfrm>
            <a:off x="33369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en-US" altLang="it-IT"/>
          </a:p>
        </p:txBody>
      </p:sp>
      <p:sp>
        <p:nvSpPr>
          <p:cNvPr id="110604" name="Rectangle 13"/>
          <p:cNvSpPr>
            <a:spLocks noChangeArrowheads="1"/>
          </p:cNvSpPr>
          <p:nvPr/>
        </p:nvSpPr>
        <p:spPr bwMode="auto">
          <a:xfrm>
            <a:off x="33369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en-US" altLang="it-IT"/>
          </a:p>
        </p:txBody>
      </p:sp>
      <p:pic>
        <p:nvPicPr>
          <p:cNvPr id="110605"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713" y="4262438"/>
            <a:ext cx="61245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Segnaposto numero diapositiva 1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7C9F2A62-F2D7-495D-B4AB-64F133273C96}"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47</a:t>
            </a:fld>
            <a:endParaRPr lang="en-GB" altLang="it-IT" sz="1400">
              <a:latin typeface="Times New Roman" panose="02020603050405020304" pitchFamily="18" charset="0"/>
            </a:endParaRPr>
          </a:p>
        </p:txBody>
      </p:sp>
      <p:sp>
        <p:nvSpPr>
          <p:cNvPr id="110607" name="Text Box 16"/>
          <p:cNvSpPr txBox="1">
            <a:spLocks noChangeArrowheads="1"/>
          </p:cNvSpPr>
          <p:nvPr/>
        </p:nvSpPr>
        <p:spPr bwMode="auto">
          <a:xfrm>
            <a:off x="5384800" y="4865688"/>
            <a:ext cx="1441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Times New Roman" panose="02020603050405020304" pitchFamily="18" charset="0"/>
              <a:buNone/>
            </a:pPr>
            <a:r>
              <a:rPr lang="en-GB" altLang="it-IT" sz="1800">
                <a:latin typeface="Times New Roman" panose="02020603050405020304" pitchFamily="18" charset="0"/>
                <a:sym typeface="Wingdings" panose="05000000000000000000" pitchFamily="2" charset="2"/>
              </a:rPr>
              <a:t></a:t>
            </a:r>
            <a:r>
              <a:rPr lang="en-GB" altLang="it-IT" sz="1800">
                <a:latin typeface="Times New Roman" panose="02020603050405020304" pitchFamily="18" charset="0"/>
              </a:rPr>
              <a:t> </a:t>
            </a:r>
            <a:r>
              <a:rPr lang="it-IT" altLang="it-IT" sz="1800">
                <a:latin typeface="Times New Roman" panose="02020603050405020304" pitchFamily="18" charset="0"/>
              </a:rPr>
              <a:t>Giua &amp; Seatzu, “Analisi dei sistemi dinamici”, 2006</a:t>
            </a:r>
          </a:p>
        </p:txBody>
      </p:sp>
      <p:sp>
        <p:nvSpPr>
          <p:cNvPr id="110608" name="Rectangle 16"/>
          <p:cNvSpPr>
            <a:spLocks noChangeArrowheads="1"/>
          </p:cNvSpPr>
          <p:nvPr/>
        </p:nvSpPr>
        <p:spPr bwMode="auto">
          <a:xfrm>
            <a:off x="549275" y="7453313"/>
            <a:ext cx="61198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lvl="2" algn="just" eaLnBrk="1" hangingPunct="1">
              <a:spcBef>
                <a:spcPct val="0"/>
              </a:spcBef>
              <a:buFont typeface="Times New Roman" panose="02020603050405020304" pitchFamily="18" charset="0"/>
              <a:buNone/>
            </a:pPr>
            <a:r>
              <a:rPr lang="it-IT" altLang="it-IT" sz="3600" b="1">
                <a:solidFill>
                  <a:srgbClr val="996633"/>
                </a:solidFill>
                <a:latin typeface="Webdings" panose="05030102010509060703" pitchFamily="18" charset="2"/>
                <a:sym typeface="Webdings" panose="05030102010509060703" pitchFamily="18" charset="2"/>
              </a:rPr>
              <a:t></a:t>
            </a:r>
            <a:r>
              <a:rPr lang="it-IT" altLang="it-IT" sz="2800" b="1">
                <a:solidFill>
                  <a:srgbClr val="996633"/>
                </a:solidFill>
                <a:latin typeface="Webdings" panose="05030102010509060703" pitchFamily="18" charset="2"/>
                <a:sym typeface="Webdings" panose="05030102010509060703" pitchFamily="18" charset="2"/>
              </a:rPr>
              <a:t> </a:t>
            </a:r>
            <a:r>
              <a:rPr lang="it-IT" altLang="it-IT" sz="2800" b="1">
                <a:solidFill>
                  <a:srgbClr val="996633"/>
                </a:solidFill>
              </a:rPr>
              <a:t>Behavioral models</a:t>
            </a:r>
          </a:p>
          <a:p>
            <a:pPr marL="0" lvl="2" eaLnBrk="1" hangingPunct="1">
              <a:spcBef>
                <a:spcPct val="0"/>
              </a:spcBef>
              <a:buFont typeface="Times New Roman" panose="02020603050405020304" pitchFamily="18" charset="0"/>
              <a:buNone/>
            </a:pPr>
            <a:r>
              <a:rPr lang="it-IT" altLang="it-IT" sz="2800" b="1">
                <a:solidFill>
                  <a:srgbClr val="996633"/>
                </a:solidFill>
              </a:rPr>
              <a:t> </a:t>
            </a:r>
            <a:r>
              <a:rPr lang="it-IT" altLang="it-IT" sz="2800" b="1">
                <a:solidFill>
                  <a:srgbClr val="996633"/>
                </a:solidFill>
                <a:sym typeface="Wingdings" panose="05000000000000000000" pitchFamily="2" charset="2"/>
              </a:rPr>
              <a:t> </a:t>
            </a:r>
            <a:r>
              <a:rPr lang="it-IT" altLang="it-IT" sz="2400" b="1">
                <a:solidFill>
                  <a:srgbClr val="996633"/>
                </a:solidFill>
              </a:rPr>
              <a:t>“</a:t>
            </a:r>
            <a:r>
              <a:rPr lang="it-IT" altLang="ja-JP" sz="2400" b="1">
                <a:solidFill>
                  <a:srgbClr val="996633"/>
                </a:solidFill>
              </a:rPr>
              <a:t>internal</a:t>
            </a:r>
            <a:r>
              <a:rPr lang="it-IT" altLang="it-IT" sz="2400" b="1">
                <a:solidFill>
                  <a:srgbClr val="996633"/>
                </a:solidFill>
              </a:rPr>
              <a:t>”</a:t>
            </a:r>
            <a:r>
              <a:rPr lang="it-IT" altLang="ja-JP" sz="2400" b="1">
                <a:solidFill>
                  <a:srgbClr val="996633"/>
                </a:solidFill>
              </a:rPr>
              <a:t> model of the process</a:t>
            </a:r>
          </a:p>
          <a:p>
            <a:pPr marL="0" lvl="2" eaLnBrk="1" hangingPunct="1">
              <a:spcBef>
                <a:spcPct val="0"/>
              </a:spcBef>
              <a:buFont typeface="Times New Roman" panose="02020603050405020304" pitchFamily="18" charset="0"/>
              <a:buNone/>
            </a:pPr>
            <a:endParaRPr lang="en-GB" altLang="it-IT">
              <a:solidFill>
                <a:srgbClr val="996633"/>
              </a:solidFill>
              <a:sym typeface="Wingdings" panose="05000000000000000000" pitchFamily="2" charset="2"/>
            </a:endParaRPr>
          </a:p>
          <a:p>
            <a:pPr marL="0" lvl="2" eaLnBrk="1" hangingPunct="1">
              <a:spcBef>
                <a:spcPct val="0"/>
              </a:spcBef>
              <a:buFont typeface="Times New Roman" panose="02020603050405020304" pitchFamily="18" charset="0"/>
              <a:buNone/>
            </a:pPr>
            <a:r>
              <a:rPr lang="en-GB" altLang="it-IT">
                <a:solidFill>
                  <a:srgbClr val="996633"/>
                </a:solidFill>
                <a:sym typeface="Wingdings" panose="05000000000000000000" pitchFamily="2" charset="2"/>
              </a:rPr>
              <a:t></a:t>
            </a:r>
            <a:r>
              <a:rPr lang="en-GB" altLang="it-IT">
                <a:solidFill>
                  <a:srgbClr val="996633"/>
                </a:solidFill>
              </a:rPr>
              <a:t> </a:t>
            </a:r>
            <a:r>
              <a:rPr lang="it-IT" altLang="it-IT">
                <a:solidFill>
                  <a:srgbClr val="996633"/>
                </a:solidFill>
              </a:rPr>
              <a:t>Roffel &amp; Betlem, 2006</a:t>
            </a:r>
          </a:p>
        </p:txBody>
      </p:sp>
      <p:sp>
        <p:nvSpPr>
          <p:cNvPr id="110609" name="Rettangolo 2"/>
          <p:cNvSpPr>
            <a:spLocks noChangeArrowheads="1"/>
          </p:cNvSpPr>
          <p:nvPr/>
        </p:nvSpPr>
        <p:spPr bwMode="auto">
          <a:xfrm>
            <a:off x="520700" y="6732588"/>
            <a:ext cx="578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500"/>
              </a:spcAft>
              <a:buFont typeface="Times New Roman" panose="02020603050405020304" pitchFamily="18" charset="0"/>
              <a:buNone/>
            </a:pPr>
            <a:r>
              <a:rPr lang="en-US" altLang="it-IT" sz="1800"/>
              <a:t>Intuitively, the </a:t>
            </a:r>
            <a:r>
              <a:rPr lang="en-US" altLang="it-IT" sz="1800" b="1">
                <a:solidFill>
                  <a:srgbClr val="008000"/>
                </a:solidFill>
              </a:rPr>
              <a:t>state</a:t>
            </a:r>
            <a:r>
              <a:rPr lang="en-US" altLang="it-IT" sz="1800"/>
              <a:t> of a system describes enough about the system to determine its future behavior.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84E3776D-FAF7-4DBB-8756-F5704299934A}"/>
              </a:ext>
            </a:extLst>
          </p:cNvPr>
          <p:cNvSpPr>
            <a:spLocks noGrp="1" noChangeArrowheads="1"/>
          </p:cNvSpPr>
          <p:nvPr>
            <p:ph type="title"/>
          </p:nvPr>
        </p:nvSpPr>
        <p:spPr>
          <a:xfrm>
            <a:off x="188913" y="0"/>
            <a:ext cx="6480175" cy="1155700"/>
          </a:xfrm>
        </p:spPr>
        <p:txBody>
          <a:bodyPr/>
          <a:lstStyle/>
          <a:p>
            <a:pPr eaLnBrk="1" hangingPunct="1">
              <a:defRPr/>
            </a:pPr>
            <a:r>
              <a:rPr lang="it-IT" sz="3200" b="1" dirty="0" err="1">
                <a:solidFill>
                  <a:srgbClr val="800000"/>
                </a:solidFill>
                <a:latin typeface="+mn-lt"/>
                <a:ea typeface="+mn-ea"/>
                <a:cs typeface="+mn-cs"/>
              </a:rPr>
              <a:t>Example</a:t>
            </a:r>
            <a:r>
              <a:rPr lang="it-IT" sz="3200" b="1" dirty="0">
                <a:solidFill>
                  <a:srgbClr val="800000"/>
                </a:solidFill>
                <a:latin typeface="+mn-lt"/>
                <a:ea typeface="+mn-ea"/>
                <a:cs typeface="+mn-cs"/>
              </a:rPr>
              <a:t> 5</a:t>
            </a:r>
            <a:br>
              <a:rPr lang="it-IT" dirty="0">
                <a:solidFill>
                  <a:schemeClr val="tx1"/>
                </a:solidFill>
              </a:rPr>
            </a:br>
            <a:r>
              <a:rPr lang="it-IT" dirty="0">
                <a:solidFill>
                  <a:srgbClr val="A50021"/>
                </a:solidFill>
              </a:rPr>
              <a:t>WATER OPEN TANK</a:t>
            </a:r>
          </a:p>
        </p:txBody>
      </p:sp>
      <p:grpSp>
        <p:nvGrpSpPr>
          <p:cNvPr id="112642" name="Group 10"/>
          <p:cNvGrpSpPr>
            <a:grpSpLocks/>
          </p:cNvGrpSpPr>
          <p:nvPr/>
        </p:nvGrpSpPr>
        <p:grpSpPr bwMode="auto">
          <a:xfrm>
            <a:off x="688975" y="1828800"/>
            <a:ext cx="5432425" cy="2560638"/>
            <a:chOff x="576" y="912"/>
            <a:chExt cx="2753" cy="1247"/>
          </a:xfrm>
        </p:grpSpPr>
        <p:sp>
          <p:nvSpPr>
            <p:cNvPr id="112661" name="Text Box 11"/>
            <p:cNvSpPr txBox="1">
              <a:spLocks noChangeArrowheads="1"/>
            </p:cNvSpPr>
            <p:nvPr/>
          </p:nvSpPr>
          <p:spPr bwMode="auto">
            <a:xfrm>
              <a:off x="3235" y="1156"/>
              <a:ext cx="9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2000">
                <a:latin typeface="Tahoma" panose="020B0604030504040204" pitchFamily="34" charset="0"/>
              </a:endParaRPr>
            </a:p>
          </p:txBody>
        </p:sp>
        <p:sp>
          <p:nvSpPr>
            <p:cNvPr id="112662" name="Line 12"/>
            <p:cNvSpPr>
              <a:spLocks noChangeShapeType="1"/>
            </p:cNvSpPr>
            <p:nvPr/>
          </p:nvSpPr>
          <p:spPr bwMode="auto">
            <a:xfrm>
              <a:off x="1440" y="1776"/>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3" name="Object 5"/>
            <p:cNvGraphicFramePr>
              <a:graphicFrameLocks noChangeAspect="1"/>
            </p:cNvGraphicFramePr>
            <p:nvPr/>
          </p:nvGraphicFramePr>
          <p:xfrm>
            <a:off x="576" y="912"/>
            <a:ext cx="384" cy="318"/>
          </p:xfrm>
          <a:graphic>
            <a:graphicData uri="http://schemas.openxmlformats.org/presentationml/2006/ole">
              <mc:AlternateContent xmlns:mc="http://schemas.openxmlformats.org/markup-compatibility/2006">
                <mc:Choice xmlns:v="urn:schemas-microsoft-com:vml" Requires="v">
                  <p:oleObj spid="_x0000_s112865" name="Equation" r:id="rId4" imgW="0" imgH="0" progId="Equation.3">
                    <p:embed/>
                  </p:oleObj>
                </mc:Choice>
                <mc:Fallback>
                  <p:oleObj name="Equation" r:id="rId4" imgW="0" imgH="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912"/>
                          <a:ext cx="384"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664" name="Line 14"/>
            <p:cNvSpPr>
              <a:spLocks noChangeShapeType="1"/>
            </p:cNvSpPr>
            <p:nvPr/>
          </p:nvSpPr>
          <p:spPr bwMode="auto">
            <a:xfrm>
              <a:off x="1448"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5" name="Line 15"/>
            <p:cNvSpPr>
              <a:spLocks noChangeShapeType="1"/>
            </p:cNvSpPr>
            <p:nvPr/>
          </p:nvSpPr>
          <p:spPr bwMode="auto">
            <a:xfrm>
              <a:off x="2120"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6" name="Line 16"/>
            <p:cNvSpPr>
              <a:spLocks noChangeShapeType="1"/>
            </p:cNvSpPr>
            <p:nvPr/>
          </p:nvSpPr>
          <p:spPr bwMode="auto">
            <a:xfrm>
              <a:off x="1832"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7" name="Line 17"/>
            <p:cNvSpPr>
              <a:spLocks noChangeShapeType="1"/>
            </p:cNvSpPr>
            <p:nvPr/>
          </p:nvSpPr>
          <p:spPr bwMode="auto">
            <a:xfrm>
              <a:off x="1832" y="2016"/>
              <a:ext cx="8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8" name="Line 18"/>
            <p:cNvSpPr>
              <a:spLocks noChangeShapeType="1"/>
            </p:cNvSpPr>
            <p:nvPr/>
          </p:nvSpPr>
          <p:spPr bwMode="auto">
            <a:xfrm>
              <a:off x="1448" y="1344"/>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9" name="Line 19"/>
            <p:cNvSpPr>
              <a:spLocks noChangeShapeType="1"/>
            </p:cNvSpPr>
            <p:nvPr/>
          </p:nvSpPr>
          <p:spPr bwMode="auto">
            <a:xfrm>
              <a:off x="1016" y="1104"/>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0" name="Line 20"/>
            <p:cNvSpPr>
              <a:spLocks noChangeShapeType="1"/>
            </p:cNvSpPr>
            <p:nvPr/>
          </p:nvSpPr>
          <p:spPr bwMode="auto">
            <a:xfrm>
              <a:off x="1640" y="1104"/>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1" name="Line 21"/>
            <p:cNvSpPr>
              <a:spLocks noChangeShapeType="1"/>
            </p:cNvSpPr>
            <p:nvPr/>
          </p:nvSpPr>
          <p:spPr bwMode="auto">
            <a:xfrm>
              <a:off x="2312" y="134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2" name="Line 22"/>
            <p:cNvSpPr>
              <a:spLocks noChangeShapeType="1"/>
            </p:cNvSpPr>
            <p:nvPr/>
          </p:nvSpPr>
          <p:spPr bwMode="auto">
            <a:xfrm>
              <a:off x="2312" y="177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3" name="Line 23"/>
            <p:cNvSpPr>
              <a:spLocks noChangeShapeType="1"/>
            </p:cNvSpPr>
            <p:nvPr/>
          </p:nvSpPr>
          <p:spPr bwMode="auto">
            <a:xfrm>
              <a:off x="2456" y="1344"/>
              <a:ext cx="0" cy="43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2674" name="Object 6"/>
            <p:cNvGraphicFramePr>
              <a:graphicFrameLocks noChangeAspect="1"/>
            </p:cNvGraphicFramePr>
            <p:nvPr/>
          </p:nvGraphicFramePr>
          <p:xfrm>
            <a:off x="2736" y="1824"/>
            <a:ext cx="432" cy="335"/>
          </p:xfrm>
          <a:graphic>
            <a:graphicData uri="http://schemas.openxmlformats.org/presentationml/2006/ole">
              <mc:AlternateContent xmlns:mc="http://schemas.openxmlformats.org/markup-compatibility/2006">
                <mc:Choice xmlns:v="urn:schemas-microsoft-com:vml" Requires="v">
                  <p:oleObj spid="_x0000_s112866" name="Equation" r:id="rId6" imgW="0" imgH="0" progId="Equation.3">
                    <p:embed/>
                  </p:oleObj>
                </mc:Choice>
                <mc:Fallback>
                  <p:oleObj name="Equation" r:id="rId6" imgW="0" imgH="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1824"/>
                          <a:ext cx="432"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675" name="Text Box 25"/>
            <p:cNvSpPr txBox="1">
              <a:spLocks noChangeArrowheads="1"/>
            </p:cNvSpPr>
            <p:nvPr/>
          </p:nvSpPr>
          <p:spPr bwMode="auto">
            <a:xfrm>
              <a:off x="2687" y="1396"/>
              <a:ext cx="30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a:latin typeface="Tahoma" panose="020B0604030504040204" pitchFamily="34" charset="0"/>
                </a:rPr>
                <a:t>h(t)</a:t>
              </a:r>
            </a:p>
          </p:txBody>
        </p:sp>
      </p:grpSp>
      <p:grpSp>
        <p:nvGrpSpPr>
          <p:cNvPr id="112643" name="Gruppo 2"/>
          <p:cNvGrpSpPr>
            <a:grpSpLocks/>
          </p:cNvGrpSpPr>
          <p:nvPr/>
        </p:nvGrpSpPr>
        <p:grpSpPr bwMode="auto">
          <a:xfrm>
            <a:off x="2578100" y="4270375"/>
            <a:ext cx="2003425" cy="1268413"/>
            <a:chOff x="2578100" y="4211638"/>
            <a:chExt cx="2003425" cy="1268412"/>
          </a:xfrm>
        </p:grpSpPr>
        <p:sp>
          <p:nvSpPr>
            <p:cNvPr id="112655" name="Text Box 5"/>
            <p:cNvSpPr txBox="1">
              <a:spLocks noChangeArrowheads="1"/>
            </p:cNvSpPr>
            <p:nvPr/>
          </p:nvSpPr>
          <p:spPr bwMode="auto">
            <a:xfrm>
              <a:off x="2954338" y="4287838"/>
              <a:ext cx="62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a:latin typeface="Tahoma" panose="020B0604030504040204" pitchFamily="34" charset="0"/>
                </a:rPr>
                <a:t>IN :</a:t>
              </a:r>
            </a:p>
          </p:txBody>
        </p:sp>
        <p:graphicFrame>
          <p:nvGraphicFramePr>
            <p:cNvPr id="112656" name="Object 2"/>
            <p:cNvGraphicFramePr>
              <a:graphicFrameLocks noChangeAspect="1"/>
            </p:cNvGraphicFramePr>
            <p:nvPr/>
          </p:nvGraphicFramePr>
          <p:xfrm>
            <a:off x="3825875" y="4211638"/>
            <a:ext cx="611188" cy="484187"/>
          </p:xfrm>
          <a:graphic>
            <a:graphicData uri="http://schemas.openxmlformats.org/presentationml/2006/ole">
              <mc:AlternateContent xmlns:mc="http://schemas.openxmlformats.org/markup-compatibility/2006">
                <mc:Choice xmlns:v="urn:schemas-microsoft-com:vml" Requires="v">
                  <p:oleObj spid="_x0000_s112867" name="Equation" r:id="rId8" imgW="0" imgH="0" progId="Equation.3">
                    <p:embed/>
                  </p:oleObj>
                </mc:Choice>
                <mc:Fallback>
                  <p:oleObj name="Equation" r:id="rId8" imgW="0" imgH="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875" y="4211638"/>
                          <a:ext cx="611188"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657" name="Text Box 7"/>
            <p:cNvSpPr txBox="1">
              <a:spLocks noChangeArrowheads="1"/>
            </p:cNvSpPr>
            <p:nvPr/>
          </p:nvSpPr>
          <p:spPr bwMode="auto">
            <a:xfrm>
              <a:off x="2892425" y="4710113"/>
              <a:ext cx="149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a:latin typeface="Tahoma" panose="020B0604030504040204" pitchFamily="34" charset="0"/>
                </a:rPr>
                <a:t>STATE: h(t)</a:t>
              </a:r>
            </a:p>
          </p:txBody>
        </p:sp>
        <p:sp>
          <p:nvSpPr>
            <p:cNvPr id="112658" name="Text Box 8"/>
            <p:cNvSpPr txBox="1">
              <a:spLocks noChangeArrowheads="1"/>
            </p:cNvSpPr>
            <p:nvPr/>
          </p:nvSpPr>
          <p:spPr bwMode="auto">
            <a:xfrm>
              <a:off x="2952750" y="5062538"/>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a:latin typeface="Tahoma" panose="020B0604030504040204" pitchFamily="34" charset="0"/>
                </a:rPr>
                <a:t>OUT :</a:t>
              </a:r>
            </a:p>
          </p:txBody>
        </p:sp>
        <p:graphicFrame>
          <p:nvGraphicFramePr>
            <p:cNvPr id="112659" name="Object 3"/>
            <p:cNvGraphicFramePr>
              <a:graphicFrameLocks noChangeAspect="1"/>
            </p:cNvGraphicFramePr>
            <p:nvPr/>
          </p:nvGraphicFramePr>
          <p:xfrm>
            <a:off x="3949700" y="5011738"/>
            <a:ext cx="631825" cy="468312"/>
          </p:xfrm>
          <a:graphic>
            <a:graphicData uri="http://schemas.openxmlformats.org/presentationml/2006/ole">
              <mc:AlternateContent xmlns:mc="http://schemas.openxmlformats.org/markup-compatibility/2006">
                <mc:Choice xmlns:v="urn:schemas-microsoft-com:vml" Requires="v">
                  <p:oleObj spid="_x0000_s112868" name="Equation" r:id="rId10" imgW="0" imgH="0" progId="Equation.3">
                    <p:embed/>
                  </p:oleObj>
                </mc:Choice>
                <mc:Fallback>
                  <p:oleObj name="Equation" r:id="rId10" imgW="0" imgH="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9700" y="5011738"/>
                          <a:ext cx="63182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2660" name="Object 4"/>
            <p:cNvGraphicFramePr>
              <a:graphicFrameLocks noChangeAspect="1"/>
            </p:cNvGraphicFramePr>
            <p:nvPr/>
          </p:nvGraphicFramePr>
          <p:xfrm>
            <a:off x="2578100" y="4357688"/>
            <a:ext cx="687388" cy="1069975"/>
          </p:xfrm>
          <a:graphic>
            <a:graphicData uri="http://schemas.openxmlformats.org/presentationml/2006/ole">
              <mc:AlternateContent xmlns:mc="http://schemas.openxmlformats.org/markup-compatibility/2006">
                <mc:Choice xmlns:v="urn:schemas-microsoft-com:vml" Requires="v">
                  <p:oleObj spid="_x0000_s112869" name="Equation" r:id="rId12" imgW="0" imgH="0" progId="Equation.3">
                    <p:embed/>
                  </p:oleObj>
                </mc:Choice>
                <mc:Fallback>
                  <p:oleObj name="Equation" r:id="rId12" imgW="0" imgH="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8100" y="4357688"/>
                          <a:ext cx="6873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112644" name="Segnaposto numero diapositiva 2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6E0113BA-0499-4C6D-8B81-D93E301D2FC0}"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48</a:t>
            </a:fld>
            <a:endParaRPr lang="en-GB" altLang="it-IT" sz="1400">
              <a:latin typeface="Times New Roman" panose="02020603050405020304" pitchFamily="18" charset="0"/>
            </a:endParaRPr>
          </a:p>
        </p:txBody>
      </p:sp>
      <p:sp>
        <p:nvSpPr>
          <p:cNvPr id="112645" name="CasellaDiTesto 1"/>
          <p:cNvSpPr txBox="1">
            <a:spLocks noChangeArrowheads="1"/>
          </p:cNvSpPr>
          <p:nvPr/>
        </p:nvSpPr>
        <p:spPr bwMode="auto">
          <a:xfrm>
            <a:off x="722313" y="4730750"/>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Times New Roman" panose="02020603050405020304" pitchFamily="18" charset="0"/>
              <a:buNone/>
            </a:pPr>
            <a:r>
              <a:rPr lang="it-IT" altLang="it-IT" sz="2000" b="1">
                <a:solidFill>
                  <a:srgbClr val="800000"/>
                </a:solidFill>
              </a:rPr>
              <a:t>VARIABLES</a:t>
            </a:r>
          </a:p>
        </p:txBody>
      </p:sp>
      <p:sp>
        <p:nvSpPr>
          <p:cNvPr id="112646" name="CasellaDiTesto 1"/>
          <p:cNvSpPr txBox="1">
            <a:spLocks noChangeArrowheads="1"/>
          </p:cNvSpPr>
          <p:nvPr/>
        </p:nvSpPr>
        <p:spPr bwMode="auto">
          <a:xfrm>
            <a:off x="769938" y="7772400"/>
            <a:ext cx="553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b="1">
                <a:solidFill>
                  <a:srgbClr val="800000"/>
                </a:solidFill>
              </a:rPr>
              <a:t>Initial Condition:</a:t>
            </a:r>
            <a:r>
              <a:rPr lang="it-IT" altLang="it-IT" sz="2000" b="1"/>
              <a:t>	    h(0) = h</a:t>
            </a:r>
            <a:r>
              <a:rPr lang="it-IT" altLang="it-IT" sz="2000" b="1" baseline="-25000"/>
              <a:t>0</a:t>
            </a:r>
          </a:p>
        </p:txBody>
      </p:sp>
      <p:sp>
        <p:nvSpPr>
          <p:cNvPr id="112647" name="Rettangolo 2"/>
          <p:cNvSpPr>
            <a:spLocks noChangeArrowheads="1"/>
          </p:cNvSpPr>
          <p:nvPr/>
        </p:nvSpPr>
        <p:spPr bwMode="auto">
          <a:xfrm>
            <a:off x="768350" y="6223000"/>
            <a:ext cx="203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b="1">
                <a:solidFill>
                  <a:srgbClr val="800000"/>
                </a:solidFill>
              </a:rPr>
              <a:t>State equation:</a:t>
            </a:r>
            <a:r>
              <a:rPr lang="it-IT" altLang="it-IT" sz="2000" b="1"/>
              <a:t>	</a:t>
            </a:r>
            <a:endParaRPr lang="it-IT" altLang="it-IT" sz="2000"/>
          </a:p>
        </p:txBody>
      </p:sp>
      <p:graphicFrame>
        <p:nvGraphicFramePr>
          <p:cNvPr id="112648" name="Object 3"/>
          <p:cNvGraphicFramePr>
            <a:graphicFrameLocks/>
          </p:cNvGraphicFramePr>
          <p:nvPr/>
        </p:nvGraphicFramePr>
        <p:xfrm>
          <a:off x="2708275" y="5964238"/>
          <a:ext cx="2744788" cy="866775"/>
        </p:xfrm>
        <a:graphic>
          <a:graphicData uri="http://schemas.openxmlformats.org/presentationml/2006/ole">
            <mc:AlternateContent xmlns:mc="http://schemas.openxmlformats.org/markup-compatibility/2006">
              <mc:Choice xmlns:v="urn:schemas-microsoft-com:vml" Requires="v">
                <p:oleObj spid="_x0000_s112870" name="Equation" r:id="rId14" imgW="0" imgH="0" progId="Equation.3">
                  <p:embed/>
                </p:oleObj>
              </mc:Choice>
              <mc:Fallback>
                <p:oleObj name="Equation" r:id="rId14" imgW="0" imgH="0" progId="Equation.3">
                  <p:embed/>
                  <p:pic>
                    <p:nvPicPr>
                      <p:cNvPr id="0" name="Object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8275" y="5964238"/>
                        <a:ext cx="27447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9" name="Rettangolo 2"/>
          <p:cNvSpPr>
            <a:spLocks noChangeArrowheads="1"/>
          </p:cNvSpPr>
          <p:nvPr/>
        </p:nvSpPr>
        <p:spPr bwMode="auto">
          <a:xfrm>
            <a:off x="769938" y="7108825"/>
            <a:ext cx="2990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b="1">
                <a:solidFill>
                  <a:srgbClr val="800000"/>
                </a:solidFill>
              </a:rPr>
              <a:t>Output transformation:</a:t>
            </a:r>
            <a:r>
              <a:rPr lang="it-IT" altLang="it-IT" sz="2000" b="1"/>
              <a:t>	</a:t>
            </a:r>
            <a:endParaRPr lang="it-IT" altLang="it-IT" sz="2000"/>
          </a:p>
        </p:txBody>
      </p:sp>
      <p:graphicFrame>
        <p:nvGraphicFramePr>
          <p:cNvPr id="112650" name="Object 3"/>
          <p:cNvGraphicFramePr>
            <a:graphicFrameLocks/>
          </p:cNvGraphicFramePr>
          <p:nvPr/>
        </p:nvGraphicFramePr>
        <p:xfrm>
          <a:off x="3683000" y="6842125"/>
          <a:ext cx="1906588" cy="884238"/>
        </p:xfrm>
        <a:graphic>
          <a:graphicData uri="http://schemas.openxmlformats.org/presentationml/2006/ole">
            <mc:AlternateContent xmlns:mc="http://schemas.openxmlformats.org/markup-compatibility/2006">
              <mc:Choice xmlns:v="urn:schemas-microsoft-com:vml" Requires="v">
                <p:oleObj spid="_x0000_s112871" name="Equation" r:id="rId16" imgW="0" imgH="0" progId="Equation.3">
                  <p:embed/>
                </p:oleObj>
              </mc:Choice>
              <mc:Fallback>
                <p:oleObj name="Equation" r:id="rId16" imgW="0" imgH="0" progId="Equation.3">
                  <p:embed/>
                  <p:pic>
                    <p:nvPicPr>
                      <p:cNvPr id="0" name="Object 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3000" y="6842125"/>
                        <a:ext cx="19065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ttangolo 1">
            <a:extLst>
              <a:ext uri="{FF2B5EF4-FFF2-40B4-BE49-F238E27FC236}">
                <a16:creationId xmlns:a16="http://schemas.microsoft.com/office/drawing/2014/main" id="{C0F2F1E6-2B30-40E8-BDE4-253364013734}"/>
              </a:ext>
            </a:extLst>
          </p:cNvPr>
          <p:cNvSpPr/>
          <p:nvPr/>
        </p:nvSpPr>
        <p:spPr>
          <a:xfrm>
            <a:off x="2813050" y="5673725"/>
            <a:ext cx="2674938" cy="368300"/>
          </a:xfrm>
          <a:prstGeom prst="rect">
            <a:avLst/>
          </a:prstGeom>
        </p:spPr>
        <p:txBody>
          <a:bodyPr wrap="none">
            <a:spAutoFit/>
          </a:bodyPr>
          <a:lstStyle/>
          <a:p>
            <a:pPr algn="just" eaLnBrk="1" hangingPunct="1">
              <a:spcBef>
                <a:spcPts val="600"/>
              </a:spcBef>
              <a:spcAft>
                <a:spcPts val="600"/>
              </a:spcAft>
              <a:buFont typeface="Times New Roman" pitchFamily="18" charset="0"/>
              <a:buNone/>
              <a:defRPr/>
            </a:pPr>
            <a:r>
              <a:rPr lang="it-IT" altLang="ja-JP" dirty="0" err="1">
                <a:solidFill>
                  <a:srgbClr val="800000"/>
                </a:solidFill>
                <a:latin typeface="+mj-lt"/>
              </a:rPr>
              <a:t>ACC</a:t>
            </a:r>
            <a:r>
              <a:rPr lang="it-IT" altLang="ja-JP" dirty="0">
                <a:solidFill>
                  <a:srgbClr val="800000"/>
                </a:solidFill>
                <a:latin typeface="+mj-lt"/>
              </a:rPr>
              <a:t>  =   </a:t>
            </a:r>
            <a:r>
              <a:rPr lang="it-IT" altLang="ja-JP" dirty="0">
                <a:solidFill>
                  <a:srgbClr val="800000"/>
                </a:solidFill>
              </a:rPr>
              <a:t>IN       –   OUT</a:t>
            </a:r>
            <a:r>
              <a:rPr lang="it-IT" altLang="ja-JP" dirty="0">
                <a:solidFill>
                  <a:srgbClr val="800000"/>
                </a:solidFill>
                <a:latin typeface="+mj-lt"/>
              </a:rPr>
              <a:t> </a:t>
            </a:r>
            <a:endParaRPr lang="it-IT" dirty="0">
              <a:solidFill>
                <a:srgbClr val="800000"/>
              </a:solidFill>
              <a:latin typeface="+mj-lt"/>
            </a:endParaRPr>
          </a:p>
        </p:txBody>
      </p:sp>
      <p:sp>
        <p:nvSpPr>
          <p:cNvPr id="34" name="Sottotitolo 5">
            <a:extLst>
              <a:ext uri="{FF2B5EF4-FFF2-40B4-BE49-F238E27FC236}">
                <a16:creationId xmlns:a16="http://schemas.microsoft.com/office/drawing/2014/main" id="{3445ECFA-19D3-4A2F-854B-F272E9EC43A6}"/>
              </a:ext>
            </a:extLst>
          </p:cNvPr>
          <p:cNvSpPr txBox="1">
            <a:spLocks/>
          </p:cNvSpPr>
          <p:nvPr/>
        </p:nvSpPr>
        <p:spPr>
          <a:xfrm>
            <a:off x="2522538" y="1222375"/>
            <a:ext cx="3278187" cy="800100"/>
          </a:xfrm>
          <a:prstGeom prst="rect">
            <a:avLst/>
          </a:prstGeom>
        </p:spPr>
        <p:txBody>
          <a:bodyPr>
            <a:sp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r" eaLnBrk="1" hangingPunct="1">
              <a:buFont typeface="Times New Roman" pitchFamily="18" charset="0"/>
              <a:buNone/>
              <a:defRPr/>
            </a:pPr>
            <a:r>
              <a:rPr lang="it-IT" altLang="it-IT" sz="1800" kern="0" dirty="0">
                <a:latin typeface="Comic Sans MS" pitchFamily="66" charset="0"/>
                <a:cs typeface="ＭＳ Ｐゴシック" pitchFamily="34" charset="-128"/>
                <a:sym typeface="Wingdings" pitchFamily="2" charset="2"/>
              </a:rPr>
              <a:t></a:t>
            </a:r>
            <a:r>
              <a:rPr lang="it-IT" altLang="it-IT" sz="1600" kern="0" dirty="0">
                <a:latin typeface="Comic Sans MS" pitchFamily="66" charset="0"/>
                <a:cs typeface="ＭＳ Ｐゴシック" pitchFamily="34" charset="-128"/>
                <a:sym typeface="Wingdings" pitchFamily="2" charset="2"/>
              </a:rPr>
              <a:t>  </a:t>
            </a:r>
            <a:r>
              <a:rPr lang="it-IT" altLang="it-IT" sz="1400" kern="0" dirty="0" err="1">
                <a:latin typeface="Comic Sans MS" pitchFamily="66" charset="0"/>
                <a:cs typeface="ＭＳ Ｐゴシック" pitchFamily="34" charset="-128"/>
              </a:rPr>
              <a:t>see</a:t>
            </a:r>
            <a:r>
              <a:rPr lang="it-IT" altLang="it-IT" sz="1400" kern="0" dirty="0">
                <a:latin typeface="Comic Sans MS" pitchFamily="66" charset="0"/>
                <a:cs typeface="ＭＳ Ｐゴシック" pitchFamily="34" charset="-128"/>
              </a:rPr>
              <a:t> </a:t>
            </a:r>
            <a:r>
              <a:rPr lang="it-IT" altLang="it-IT" sz="1400" kern="0" dirty="0" err="1">
                <a:latin typeface="Comic Sans MS" pitchFamily="66" charset="0"/>
                <a:cs typeface="ＭＳ Ｐゴシック" pitchFamily="34" charset="-128"/>
              </a:rPr>
              <a:t>also</a:t>
            </a:r>
            <a:r>
              <a:rPr lang="it-IT" altLang="it-IT" sz="1400" kern="0" dirty="0">
                <a:latin typeface="Comic Sans MS" pitchFamily="66" charset="0"/>
                <a:cs typeface="ＭＳ Ｐゴシック" pitchFamily="34" charset="-128"/>
              </a:rPr>
              <a:t> </a:t>
            </a:r>
            <a:br>
              <a:rPr lang="it-IT" altLang="it-IT" sz="1400" kern="0" dirty="0">
                <a:latin typeface="Comic Sans MS" pitchFamily="66" charset="0"/>
                <a:cs typeface="ＭＳ Ｐゴシック" pitchFamily="34" charset="-128"/>
              </a:rPr>
            </a:br>
            <a:r>
              <a:rPr lang="it-IT" altLang="it-IT" sz="1400" kern="0" dirty="0">
                <a:latin typeface="Comic Sans MS" pitchFamily="66" charset="0"/>
                <a:cs typeface="ＭＳ Ｐゴシック" pitchFamily="34" charset="-128"/>
              </a:rPr>
              <a:t>Ex. 6.1 pag. 118 and Ex. 6101 pag. 175 </a:t>
            </a:r>
            <a:br>
              <a:rPr lang="it-IT" altLang="it-IT" sz="1400" kern="0" dirty="0">
                <a:latin typeface="Comic Sans MS" pitchFamily="66" charset="0"/>
                <a:cs typeface="ＭＳ Ｐゴシック" pitchFamily="34" charset="-128"/>
              </a:rPr>
            </a:br>
            <a:r>
              <a:rPr lang="it-IT" altLang="it-IT" sz="1400" kern="0" dirty="0">
                <a:latin typeface="Comic Sans MS" pitchFamily="66" charset="0"/>
                <a:cs typeface="ＭＳ Ｐゴシック" pitchFamily="34" charset="-128"/>
              </a:rPr>
              <a:t>in </a:t>
            </a:r>
            <a:r>
              <a:rPr lang="it-IT" altLang="it-IT" sz="1400" kern="0" dirty="0" err="1">
                <a:latin typeface="Comic Sans MS" pitchFamily="66" charset="0"/>
                <a:cs typeface="ＭＳ Ｐゴシック" pitchFamily="34" charset="-128"/>
              </a:rPr>
              <a:t>Stephanopoulos</a:t>
            </a:r>
            <a:endParaRPr lang="en-US" altLang="it-IT" sz="1400" kern="0" dirty="0">
              <a:cs typeface="ＭＳ Ｐゴシック" pitchFamily="34" charset="-128"/>
            </a:endParaRPr>
          </a:p>
        </p:txBody>
      </p:sp>
      <p:pic>
        <p:nvPicPr>
          <p:cNvPr id="112653" name="Immagine 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765800" y="1019175"/>
            <a:ext cx="10858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Rettangolo 2"/>
          <p:cNvSpPr>
            <a:spLocks noChangeArrowheads="1"/>
          </p:cNvSpPr>
          <p:nvPr/>
        </p:nvSpPr>
        <p:spPr bwMode="auto">
          <a:xfrm>
            <a:off x="188913" y="8164513"/>
            <a:ext cx="6480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a:latin typeface="Comic Sans MS" panose="030F0702030302020204" pitchFamily="66" charset="0"/>
                <a:sym typeface="Webdings" panose="05030102010509060703" pitchFamily="18" charset="2"/>
              </a:rPr>
              <a:t></a:t>
            </a:r>
            <a:r>
              <a:rPr lang="it-IT" altLang="it-IT" sz="1800">
                <a:latin typeface="Comic Sans MS" panose="030F0702030302020204" pitchFamily="66" charset="0"/>
                <a:sym typeface="Webdings" panose="05030102010509060703" pitchFamily="18" charset="2"/>
              </a:rPr>
              <a:t>  </a:t>
            </a:r>
            <a:r>
              <a:rPr lang="it-IT" altLang="it-IT" sz="1800">
                <a:latin typeface="Comic Sans MS" panose="030F0702030302020204" pitchFamily="66" charset="0"/>
              </a:rPr>
              <a:t>An example</a:t>
            </a:r>
            <a:r>
              <a:rPr lang="it-IT" altLang="it-IT" sz="1800" b="1">
                <a:solidFill>
                  <a:srgbClr val="800000"/>
                </a:solidFill>
                <a:latin typeface="Comic Sans MS" panose="030F0702030302020204" pitchFamily="66" charset="0"/>
              </a:rPr>
              <a:t> </a:t>
            </a:r>
            <a:r>
              <a:rPr lang="it-IT" altLang="it-IT" sz="1800">
                <a:latin typeface="Comic Sans MS" panose="030F0702030302020204" pitchFamily="66" charset="0"/>
              </a:rPr>
              <a:t>of:</a:t>
            </a:r>
          </a:p>
          <a:p>
            <a:pPr algn="ctr">
              <a:spcBef>
                <a:spcPct val="0"/>
              </a:spcBef>
              <a:buFontTx/>
              <a:buNone/>
            </a:pPr>
            <a:r>
              <a:rPr lang="it-IT" altLang="it-IT" sz="1800">
                <a:solidFill>
                  <a:srgbClr val="008F00"/>
                </a:solidFill>
                <a:latin typeface="Comic Sans MS" panose="030F0702030302020204" pitchFamily="66" charset="0"/>
              </a:rPr>
              <a:t>first principles </a:t>
            </a:r>
            <a:r>
              <a:rPr lang="it-IT" altLang="it-IT" sz="1800">
                <a:latin typeface="Comic Sans MS" panose="030F0702030302020204" pitchFamily="66" charset="0"/>
              </a:rPr>
              <a:t>model</a:t>
            </a:r>
          </a:p>
          <a:p>
            <a:pPr algn="ctr">
              <a:spcBef>
                <a:spcPct val="0"/>
              </a:spcBef>
              <a:buFontTx/>
              <a:buNone/>
            </a:pPr>
            <a:r>
              <a:rPr lang="it-IT" altLang="it-IT" sz="1800">
                <a:solidFill>
                  <a:srgbClr val="006600"/>
                </a:solidFill>
                <a:latin typeface="Comic Sans MS" panose="030F0702030302020204" pitchFamily="66" charset="0"/>
              </a:rPr>
              <a:t>input-state-output</a:t>
            </a:r>
            <a:r>
              <a:rPr lang="it-IT" altLang="it-IT" sz="1800">
                <a:latin typeface="Comic Sans MS" panose="030F0702030302020204" pitchFamily="66" charset="0"/>
              </a:rPr>
              <a:t> dynamic model</a:t>
            </a:r>
            <a:endParaRPr lang="en-US" altLang="it-IT" sz="1800">
              <a:latin typeface="Comic Sans MS" panose="030F0702030302020204"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70826E-E1D2-4FDC-A9C3-9BE95B24248B}"/>
              </a:ext>
            </a:extLst>
          </p:cNvPr>
          <p:cNvSpPr>
            <a:spLocks noGrp="1"/>
          </p:cNvSpPr>
          <p:nvPr>
            <p:ph type="title"/>
          </p:nvPr>
        </p:nvSpPr>
        <p:spPr/>
        <p:txBody>
          <a:bodyPr/>
          <a:lstStyle/>
          <a:p>
            <a:pPr>
              <a:defRPr/>
            </a:pPr>
            <a:r>
              <a:rPr lang="it-IT" dirty="0">
                <a:solidFill>
                  <a:srgbClr val="000000"/>
                </a:solidFill>
              </a:rPr>
              <a:t>INPUT-STATE-OUTPUT MODEL </a:t>
            </a:r>
          </a:p>
        </p:txBody>
      </p:sp>
      <p:sp>
        <p:nvSpPr>
          <p:cNvPr id="114690"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spcAft>
                <a:spcPts val="600"/>
              </a:spcAft>
              <a:buFont typeface="Times New Roman" panose="02020603050405020304" pitchFamily="18" charset="0"/>
              <a:buNone/>
            </a:pPr>
            <a:r>
              <a:rPr lang="it-IT" altLang="it-IT" sz="1600"/>
              <a:t>Basic Automatic Control			prof. Guariso</a:t>
            </a:r>
            <a:endParaRPr lang="it-IT" altLang="it-IT" sz="1600" b="1">
              <a:solidFill>
                <a:srgbClr val="006600"/>
              </a:solidFill>
            </a:endParaRPr>
          </a:p>
        </p:txBody>
      </p:sp>
      <p:pic>
        <p:nvPicPr>
          <p:cNvPr id="114691" name="Immagine 9"/>
          <p:cNvPicPr>
            <a:picLocks noChangeAspect="1"/>
          </p:cNvPicPr>
          <p:nvPr/>
        </p:nvPicPr>
        <p:blipFill>
          <a:blip r:embed="rId3">
            <a:extLst>
              <a:ext uri="{28A0092B-C50C-407E-A947-70E740481C1C}">
                <a14:useLocalDpi xmlns:a14="http://schemas.microsoft.com/office/drawing/2010/main" val="0"/>
              </a:ext>
            </a:extLst>
          </a:blip>
          <a:srcRect b="29884"/>
          <a:stretch>
            <a:fillRect/>
          </a:stretch>
        </p:blipFill>
        <p:spPr bwMode="auto">
          <a:xfrm>
            <a:off x="0" y="1692275"/>
            <a:ext cx="6858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09948E4E-5C57-4C43-93C3-69C5B4391801}" type="slidenum">
              <a:rPr lang="it-IT" altLang="it-IT" sz="1400" smtClean="0"/>
              <a:pPr>
                <a:spcBef>
                  <a:spcPts val="600"/>
                </a:spcBef>
                <a:buFont typeface="Times New Roman" panose="02020603050405020304" pitchFamily="18" charset="0"/>
                <a:buNone/>
              </a:pPr>
              <a:t>49</a:t>
            </a:fld>
            <a:endParaRPr lang="it-IT" altLang="it-IT" sz="1400"/>
          </a:p>
        </p:txBody>
      </p:sp>
      <p:sp>
        <p:nvSpPr>
          <p:cNvPr id="114693" name="Rettangolo 2"/>
          <p:cNvSpPr>
            <a:spLocks noChangeArrowheads="1"/>
          </p:cNvSpPr>
          <p:nvPr/>
        </p:nvSpPr>
        <p:spPr bwMode="auto">
          <a:xfrm>
            <a:off x="549275" y="5060950"/>
            <a:ext cx="575945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b="1">
                <a:solidFill>
                  <a:srgbClr val="0000FF"/>
                </a:solidFill>
                <a:latin typeface="Webdings" panose="05030102010509060703" pitchFamily="18" charset="2"/>
                <a:sym typeface="Webdings" panose="05030102010509060703" pitchFamily="18" charset="2"/>
              </a:rPr>
              <a:t></a:t>
            </a:r>
            <a:r>
              <a:rPr lang="en-US" altLang="it-IT" sz="1800" b="1">
                <a:solidFill>
                  <a:srgbClr val="0000FF"/>
                </a:solidFill>
                <a:latin typeface="Webdings" panose="05030102010509060703" pitchFamily="18" charset="2"/>
                <a:sym typeface="Webdings" panose="05030102010509060703" pitchFamily="18" charset="2"/>
              </a:rPr>
              <a:t> </a:t>
            </a:r>
            <a:r>
              <a:rPr lang="it-IT" altLang="it-IT" sz="1800"/>
              <a:t>Such a </a:t>
            </a:r>
            <a:r>
              <a:rPr lang="it-IT" altLang="it-IT" sz="1800" i="1"/>
              <a:t>“</a:t>
            </a:r>
            <a:r>
              <a:rPr lang="it-IT" altLang="ja-JP" sz="1800" i="1"/>
              <a:t>memory</a:t>
            </a:r>
            <a:r>
              <a:rPr lang="it-IT" altLang="it-IT" sz="1800" i="1"/>
              <a:t>”</a:t>
            </a:r>
            <a:r>
              <a:rPr lang="it-IT" altLang="ja-JP" sz="1800" i="1"/>
              <a:t>, </a:t>
            </a:r>
            <a:r>
              <a:rPr lang="it-IT" altLang="ja-JP" sz="1800"/>
              <a:t>required to define the present-time condition of the system, is called </a:t>
            </a:r>
            <a:r>
              <a:rPr lang="it-IT" altLang="ja-JP" sz="1800" i="1"/>
              <a:t>the </a:t>
            </a:r>
            <a:r>
              <a:rPr lang="it-IT" altLang="ja-JP" sz="1800" b="1" i="1">
                <a:solidFill>
                  <a:srgbClr val="006600"/>
                </a:solidFill>
              </a:rPr>
              <a:t>state</a:t>
            </a:r>
            <a:r>
              <a:rPr lang="it-IT" altLang="ja-JP" sz="1800" i="1">
                <a:solidFill>
                  <a:srgbClr val="006600"/>
                </a:solidFill>
              </a:rPr>
              <a:t> </a:t>
            </a:r>
            <a:r>
              <a:rPr lang="it-IT" altLang="ja-JP" sz="1800" i="1"/>
              <a:t>of the system </a:t>
            </a:r>
            <a:r>
              <a:rPr lang="it-IT" altLang="ja-JP" sz="1800"/>
              <a:t>at the time instant when the input is applied. </a:t>
            </a:r>
          </a:p>
          <a:p>
            <a:pPr algn="just" eaLnBrk="1" hangingPunct="1">
              <a:spcBef>
                <a:spcPts val="600"/>
              </a:spcBef>
              <a:spcAft>
                <a:spcPts val="600"/>
              </a:spcAft>
              <a:buFont typeface="Times New Roman" panose="02020603050405020304" pitchFamily="18" charset="0"/>
              <a:buNone/>
            </a:pPr>
            <a:r>
              <a:rPr lang="en-US" altLang="it-IT" sz="1800"/>
              <a:t>The variables </a:t>
            </a:r>
            <a:r>
              <a:rPr lang="en-US" altLang="it-IT">
                <a:solidFill>
                  <a:srgbClr val="800000"/>
                </a:solidFill>
                <a:sym typeface="Wingdings" panose="05000000000000000000" pitchFamily="2" charset="2"/>
              </a:rPr>
              <a:t>x(t)</a:t>
            </a:r>
            <a:r>
              <a:rPr lang="en-US" altLang="it-IT" sz="1800">
                <a:solidFill>
                  <a:srgbClr val="000000"/>
                </a:solidFill>
                <a:sym typeface="Wingdings" panose="05000000000000000000" pitchFamily="2" charset="2"/>
              </a:rPr>
              <a:t> </a:t>
            </a:r>
            <a:r>
              <a:rPr lang="en-US" altLang="it-IT" sz="1800"/>
              <a:t>defining the </a:t>
            </a:r>
            <a:r>
              <a:rPr lang="en-US" altLang="it-IT" sz="1800" b="1">
                <a:solidFill>
                  <a:srgbClr val="006600"/>
                </a:solidFill>
              </a:rPr>
              <a:t>state</a:t>
            </a:r>
            <a:r>
              <a:rPr lang="en-US" altLang="it-IT" sz="1800"/>
              <a:t> are called </a:t>
            </a:r>
            <a:r>
              <a:rPr lang="en-US" altLang="it-IT" sz="1800" i="1">
                <a:solidFill>
                  <a:srgbClr val="006600"/>
                </a:solidFill>
              </a:rPr>
              <a:t>state variables</a:t>
            </a:r>
            <a:r>
              <a:rPr lang="en-US" altLang="it-IT" sz="1800"/>
              <a:t>.</a:t>
            </a:r>
            <a:endParaRPr lang="it-IT" altLang="ja-JP" sz="1800"/>
          </a:p>
          <a:p>
            <a:pPr marL="0" lvl="1" algn="just" eaLnBrk="1" hangingPunct="1">
              <a:spcBef>
                <a:spcPts val="600"/>
              </a:spcBef>
              <a:spcAft>
                <a:spcPts val="600"/>
              </a:spcAft>
              <a:buFontTx/>
              <a:buNone/>
            </a:pPr>
            <a:r>
              <a:rPr lang="en-US" altLang="it-IT" sz="1800"/>
              <a:t>The </a:t>
            </a:r>
            <a:r>
              <a:rPr lang="en-US" altLang="it-IT" sz="1800" b="1">
                <a:solidFill>
                  <a:srgbClr val="006600"/>
                </a:solidFill>
              </a:rPr>
              <a:t>state</a:t>
            </a:r>
            <a:r>
              <a:rPr lang="en-US" altLang="it-IT" sz="1800"/>
              <a:t> of a </a:t>
            </a:r>
            <a:r>
              <a:rPr lang="en-US" altLang="it-IT" sz="1800" b="1">
                <a:solidFill>
                  <a:srgbClr val="006600"/>
                </a:solidFill>
              </a:rPr>
              <a:t>dynamic system</a:t>
            </a:r>
            <a:r>
              <a:rPr lang="en-US" altLang="it-IT" sz="1800"/>
              <a:t> is such that the knowledge of the </a:t>
            </a:r>
            <a:r>
              <a:rPr lang="en-US" altLang="it-IT" sz="1800">
                <a:solidFill>
                  <a:srgbClr val="006600"/>
                </a:solidFill>
              </a:rPr>
              <a:t>state variables </a:t>
            </a:r>
            <a:r>
              <a:rPr lang="en-US" altLang="it-IT" sz="1800"/>
              <a:t>at t = t</a:t>
            </a:r>
            <a:r>
              <a:rPr lang="en-US" altLang="it-IT" sz="1800" baseline="-25000"/>
              <a:t>0</a:t>
            </a:r>
            <a:r>
              <a:rPr lang="en-US" altLang="it-IT" sz="1800"/>
              <a:t>, together with the knowledge of the </a:t>
            </a:r>
            <a:r>
              <a:rPr lang="en-US" altLang="it-IT" sz="1800">
                <a:solidFill>
                  <a:srgbClr val="006600"/>
                </a:solidFill>
              </a:rPr>
              <a:t>input</a:t>
            </a:r>
            <a:r>
              <a:rPr lang="en-US" altLang="it-IT" sz="1800"/>
              <a:t> </a:t>
            </a:r>
            <a:r>
              <a:rPr lang="en-US" altLang="it-IT" sz="1800">
                <a:solidFill>
                  <a:srgbClr val="006600"/>
                </a:solidFill>
              </a:rPr>
              <a:t>variables </a:t>
            </a:r>
            <a:r>
              <a:rPr lang="en-US" altLang="it-IT" sz="1800"/>
              <a:t>for t </a:t>
            </a:r>
            <a:r>
              <a:rPr lang="en-US" altLang="it-IT" sz="1800">
                <a:sym typeface="Symbol" panose="05050102010706020507" pitchFamily="18" charset="2"/>
              </a:rPr>
              <a:t> </a:t>
            </a:r>
            <a:r>
              <a:rPr lang="en-US" altLang="it-IT" sz="1800"/>
              <a:t>t</a:t>
            </a:r>
            <a:r>
              <a:rPr lang="en-US" altLang="it-IT" sz="1800" baseline="-25000"/>
              <a:t>0</a:t>
            </a:r>
            <a:r>
              <a:rPr lang="en-US" altLang="it-IT" sz="1800"/>
              <a:t>, completely determines the behavior of the system for any time t </a:t>
            </a:r>
            <a:r>
              <a:rPr lang="en-US" altLang="it-IT" sz="1800">
                <a:sym typeface="Symbol" panose="05050102010706020507" pitchFamily="18" charset="2"/>
              </a:rPr>
              <a:t> </a:t>
            </a:r>
            <a:r>
              <a:rPr lang="en-US" altLang="it-IT" sz="1800"/>
              <a:t>t</a:t>
            </a:r>
            <a:r>
              <a:rPr lang="en-US" altLang="it-IT" sz="1800" baseline="-25000"/>
              <a:t>0</a:t>
            </a:r>
            <a:r>
              <a:rPr lang="en-GB" altLang="it-IT" sz="1800"/>
              <a:t>.</a:t>
            </a:r>
            <a:endParaRPr lang="en-US" altLang="it-IT"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5ABB2902-8E7D-45C6-B18A-B7FA6E73D6B6}"/>
              </a:ext>
            </a:extLst>
          </p:cNvPr>
          <p:cNvSpPr>
            <a:spLocks noGrp="1"/>
          </p:cNvSpPr>
          <p:nvPr>
            <p:ph type="title"/>
          </p:nvPr>
        </p:nvSpPr>
        <p:spPr>
          <a:xfrm>
            <a:off x="188913" y="30163"/>
            <a:ext cx="6480175" cy="941387"/>
          </a:xfrm>
        </p:spPr>
        <p:txBody>
          <a:bodyPr/>
          <a:lstStyle/>
          <a:p>
            <a:pPr eaLnBrk="1" hangingPunct="1">
              <a:defRPr/>
            </a:pPr>
            <a:r>
              <a:rPr lang="en-GB" dirty="0"/>
              <a:t>MATHEMATICAL </a:t>
            </a:r>
            <a:r>
              <a:rPr lang="en-GB" dirty="0" err="1"/>
              <a:t>MODELING</a:t>
            </a:r>
            <a:br>
              <a:rPr lang="en-GB" dirty="0"/>
            </a:br>
            <a:r>
              <a:rPr lang="en-GB" dirty="0"/>
              <a:t>Definition</a:t>
            </a:r>
            <a:endParaRPr lang="it-IT" dirty="0">
              <a:cs typeface="+mj-cs"/>
            </a:endParaRPr>
          </a:p>
        </p:txBody>
      </p:sp>
      <p:sp>
        <p:nvSpPr>
          <p:cNvPr id="24578" name="Rettangolo 3"/>
          <p:cNvSpPr>
            <a:spLocks noChangeArrowheads="1"/>
          </p:cNvSpPr>
          <p:nvPr/>
        </p:nvSpPr>
        <p:spPr bwMode="auto">
          <a:xfrm>
            <a:off x="549275" y="2035175"/>
            <a:ext cx="57594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en-US" altLang="it-IT" sz="2800"/>
              <a:t>The (human) process of developing a mathematical model is termed </a:t>
            </a:r>
            <a:br>
              <a:rPr lang="en-US" altLang="it-IT" sz="2800"/>
            </a:br>
            <a:r>
              <a:rPr lang="en-US" altLang="it-IT" sz="2800" b="1">
                <a:solidFill>
                  <a:srgbClr val="006600"/>
                </a:solidFill>
              </a:rPr>
              <a:t>mathematical modelling</a:t>
            </a:r>
            <a:r>
              <a:rPr lang="en-US" altLang="it-IT" sz="2800"/>
              <a:t>. </a:t>
            </a:r>
          </a:p>
        </p:txBody>
      </p:sp>
      <p:pic>
        <p:nvPicPr>
          <p:cNvPr id="2457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7951788"/>
            <a:ext cx="1619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ADCC3D2F-7A44-40C3-979D-B366ED009E1C}" type="slidenum">
              <a:rPr lang="it-IT" altLang="it-IT" sz="1400" smtClean="0"/>
              <a:pPr>
                <a:spcBef>
                  <a:spcPts val="600"/>
                </a:spcBef>
                <a:buFont typeface="Times New Roman" panose="02020603050405020304" pitchFamily="18" charset="0"/>
                <a:buNone/>
              </a:pPr>
              <a:t>5</a:t>
            </a:fld>
            <a:endParaRPr lang="it-IT" altLang="it-IT"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11DF5-D80C-4F19-A649-32C004E0BF0F}"/>
              </a:ext>
            </a:extLst>
          </p:cNvPr>
          <p:cNvSpPr>
            <a:spLocks noGrp="1"/>
          </p:cNvSpPr>
          <p:nvPr>
            <p:ph type="title"/>
          </p:nvPr>
        </p:nvSpPr>
        <p:spPr>
          <a:xfrm>
            <a:off x="188913" y="11113"/>
            <a:ext cx="6480175" cy="941387"/>
          </a:xfrm>
        </p:spPr>
        <p:txBody>
          <a:bodyPr/>
          <a:lstStyle/>
          <a:p>
            <a:pPr>
              <a:defRPr/>
            </a:pPr>
            <a:r>
              <a:rPr lang="it-IT" dirty="0"/>
              <a:t>STATE VARIABLES</a:t>
            </a:r>
          </a:p>
        </p:txBody>
      </p:sp>
      <p:sp>
        <p:nvSpPr>
          <p:cNvPr id="116738" name="Rettangolo 2"/>
          <p:cNvSpPr>
            <a:spLocks noChangeArrowheads="1"/>
          </p:cNvSpPr>
          <p:nvPr/>
        </p:nvSpPr>
        <p:spPr bwMode="auto">
          <a:xfrm>
            <a:off x="188913" y="1200150"/>
            <a:ext cx="6480175" cy="733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300"/>
              </a:spcAft>
            </a:pPr>
            <a:r>
              <a:rPr lang="en-US" altLang="it-IT" sz="2000">
                <a:solidFill>
                  <a:srgbClr val="996633"/>
                </a:solidFill>
              </a:rPr>
              <a:t>Quantities describing the present state of a system enough well to determine its future behavior.</a:t>
            </a:r>
          </a:p>
          <a:p>
            <a:pPr algn="just">
              <a:spcBef>
                <a:spcPts val="600"/>
              </a:spcBef>
              <a:spcAft>
                <a:spcPts val="300"/>
              </a:spcAft>
            </a:pPr>
            <a:r>
              <a:rPr lang="en-US" altLang="it-IT" sz="2000"/>
              <a:t>They provide a means to keep memory of the consequences of the past </a:t>
            </a:r>
            <a:r>
              <a:rPr lang="en-US" altLang="it-IT" sz="2000">
                <a:solidFill>
                  <a:srgbClr val="008000"/>
                </a:solidFill>
              </a:rPr>
              <a:t>inputs</a:t>
            </a:r>
            <a:r>
              <a:rPr lang="en-US" altLang="it-IT" sz="2000"/>
              <a:t> to the system.</a:t>
            </a:r>
          </a:p>
          <a:p>
            <a:pPr algn="just">
              <a:spcBef>
                <a:spcPts val="600"/>
              </a:spcBef>
              <a:spcAft>
                <a:spcPts val="300"/>
              </a:spcAft>
            </a:pPr>
            <a:r>
              <a:rPr lang="en-US" altLang="it-IT" sz="2000"/>
              <a:t>They may be partly coincident with </a:t>
            </a:r>
            <a:r>
              <a:rPr lang="en-US" altLang="it-IT" sz="2000">
                <a:solidFill>
                  <a:srgbClr val="006600"/>
                </a:solidFill>
              </a:rPr>
              <a:t>output variables. </a:t>
            </a:r>
          </a:p>
          <a:p>
            <a:pPr algn="just">
              <a:spcBef>
                <a:spcPts val="600"/>
              </a:spcBef>
              <a:spcAft>
                <a:spcPts val="300"/>
              </a:spcAft>
            </a:pPr>
            <a:endParaRPr lang="en-US" altLang="it-IT" sz="2000"/>
          </a:p>
          <a:p>
            <a:pPr algn="just">
              <a:spcBef>
                <a:spcPts val="600"/>
              </a:spcBef>
              <a:spcAft>
                <a:spcPts val="300"/>
              </a:spcAft>
            </a:pPr>
            <a:endParaRPr lang="en-US" altLang="it-IT" sz="2000"/>
          </a:p>
          <a:p>
            <a:pPr algn="just">
              <a:spcBef>
                <a:spcPts val="600"/>
              </a:spcBef>
              <a:spcAft>
                <a:spcPts val="300"/>
              </a:spcAft>
            </a:pPr>
            <a:endParaRPr lang="en-US" altLang="it-IT" sz="2000"/>
          </a:p>
          <a:p>
            <a:pPr algn="just">
              <a:spcBef>
                <a:spcPts val="600"/>
              </a:spcBef>
              <a:spcAft>
                <a:spcPts val="300"/>
              </a:spcAft>
            </a:pPr>
            <a:r>
              <a:rPr lang="en-US" altLang="it-IT" sz="2000"/>
              <a:t>The minimum number of state variables required to represent a given system, </a:t>
            </a:r>
            <a:r>
              <a:rPr lang="en-US" altLang="it-IT" sz="2000" i="1"/>
              <a:t>n</a:t>
            </a:r>
            <a:r>
              <a:rPr lang="en-US" altLang="it-IT" sz="2000"/>
              <a:t>, is usually equal to the </a:t>
            </a:r>
            <a:r>
              <a:rPr lang="en-US" altLang="it-IT" sz="2000">
                <a:solidFill>
                  <a:srgbClr val="006600"/>
                </a:solidFill>
              </a:rPr>
              <a:t>order</a:t>
            </a:r>
            <a:r>
              <a:rPr lang="en-US" altLang="it-IT" sz="2000"/>
              <a:t> of the system's defining differential equation.</a:t>
            </a:r>
            <a:endParaRPr lang="en-US" altLang="it-IT" sz="2000" b="1">
              <a:solidFill>
                <a:srgbClr val="006600"/>
              </a:solidFill>
            </a:endParaRPr>
          </a:p>
          <a:p>
            <a:pPr algn="just" eaLnBrk="1" hangingPunct="1">
              <a:spcBef>
                <a:spcPts val="600"/>
              </a:spcBef>
              <a:spcAft>
                <a:spcPts val="600"/>
              </a:spcAft>
            </a:pPr>
            <a:r>
              <a:rPr lang="en-US" altLang="it-IT">
                <a:latin typeface="Comic Sans MS" panose="030F0702030302020204" pitchFamily="66" charset="0"/>
              </a:rPr>
              <a:t>The choices for variables to include in the </a:t>
            </a:r>
            <a:r>
              <a:rPr lang="en-US" altLang="it-IT">
                <a:solidFill>
                  <a:srgbClr val="006600"/>
                </a:solidFill>
                <a:latin typeface="Comic Sans MS" panose="030F0702030302020204" pitchFamily="66" charset="0"/>
              </a:rPr>
              <a:t>state</a:t>
            </a:r>
            <a:r>
              <a:rPr lang="en-US" altLang="it-IT">
                <a:latin typeface="Comic Sans MS" panose="030F0702030302020204" pitchFamily="66" charset="0"/>
              </a:rPr>
              <a:t>:</a:t>
            </a:r>
          </a:p>
          <a:p>
            <a:pPr lvl="1" algn="just" eaLnBrk="1" hangingPunct="1">
              <a:spcBef>
                <a:spcPts val="600"/>
              </a:spcBef>
              <a:spcAft>
                <a:spcPts val="600"/>
              </a:spcAft>
            </a:pPr>
            <a:r>
              <a:rPr lang="en-US" altLang="it-IT">
                <a:latin typeface="Comic Sans MS" panose="030F0702030302020204" pitchFamily="66" charset="0"/>
              </a:rPr>
              <a:t>is highly dependent on the fidelity of the model and the type of system </a:t>
            </a:r>
          </a:p>
          <a:p>
            <a:pPr lvl="1" algn="just" eaLnBrk="1" hangingPunct="1">
              <a:spcBef>
                <a:spcPts val="600"/>
              </a:spcBef>
              <a:spcAft>
                <a:spcPts val="600"/>
              </a:spcAft>
            </a:pPr>
            <a:r>
              <a:rPr lang="en-US" altLang="it-IT">
                <a:latin typeface="Comic Sans MS" panose="030F0702030302020204" pitchFamily="66" charset="0"/>
              </a:rPr>
              <a:t>is not unique</a:t>
            </a:r>
          </a:p>
          <a:p>
            <a:pPr lvl="1" algn="just" eaLnBrk="1" hangingPunct="1">
              <a:spcBef>
                <a:spcPts val="600"/>
              </a:spcBef>
              <a:spcAft>
                <a:spcPts val="600"/>
              </a:spcAft>
            </a:pPr>
            <a:r>
              <a:rPr lang="en-US" altLang="it-IT">
                <a:latin typeface="Comic Sans MS" panose="030F0702030302020204" pitchFamily="66" charset="0"/>
              </a:rPr>
              <a:t>as a </a:t>
            </a:r>
            <a:r>
              <a:rPr lang="en-US" altLang="it-IT" sz="1800" b="1">
                <a:solidFill>
                  <a:srgbClr val="0000FF"/>
                </a:solidFill>
                <a:latin typeface="Comic Sans MS" panose="030F0702030302020204" pitchFamily="66" charset="0"/>
              </a:rPr>
              <a:t>HINT</a:t>
            </a:r>
            <a:r>
              <a:rPr lang="en-US" altLang="it-IT">
                <a:solidFill>
                  <a:srgbClr val="0000FF"/>
                </a:solidFill>
                <a:latin typeface="Comic Sans MS" panose="030F0702030302020204" pitchFamily="66" charset="0"/>
              </a:rPr>
              <a:t>, </a:t>
            </a:r>
            <a:r>
              <a:rPr lang="en-US" altLang="it-IT">
                <a:latin typeface="Comic Sans MS" panose="030F0702030302020204" pitchFamily="66" charset="0"/>
              </a:rPr>
              <a:t>the </a:t>
            </a:r>
            <a:r>
              <a:rPr lang="en-US" altLang="it-IT" b="1">
                <a:solidFill>
                  <a:srgbClr val="008000"/>
                </a:solidFill>
                <a:latin typeface="Comic Sans MS" panose="030F0702030302020204" pitchFamily="66" charset="0"/>
              </a:rPr>
              <a:t>state</a:t>
            </a:r>
            <a:r>
              <a:rPr lang="en-US" altLang="it-IT">
                <a:latin typeface="Comic Sans MS" panose="030F0702030302020204" pitchFamily="66" charset="0"/>
              </a:rPr>
              <a:t> </a:t>
            </a:r>
            <a:r>
              <a:rPr lang="en-US" altLang="it-IT" b="1">
                <a:solidFill>
                  <a:srgbClr val="006600"/>
                </a:solidFill>
                <a:latin typeface="Comic Sans MS" panose="030F0702030302020204" pitchFamily="66" charset="0"/>
              </a:rPr>
              <a:t>variables</a:t>
            </a:r>
            <a:r>
              <a:rPr lang="en-US" altLang="it-IT">
                <a:solidFill>
                  <a:srgbClr val="00FF00"/>
                </a:solidFill>
                <a:latin typeface="Comic Sans MS" panose="030F0702030302020204" pitchFamily="66" charset="0"/>
              </a:rPr>
              <a:t> </a:t>
            </a:r>
            <a:r>
              <a:rPr lang="en-US" altLang="it-IT">
                <a:latin typeface="Comic Sans MS" panose="030F0702030302020204" pitchFamily="66" charset="0"/>
              </a:rPr>
              <a:t>are often given by the same variables appearing within the initial conditions of the system’s ODEs</a:t>
            </a:r>
          </a:p>
        </p:txBody>
      </p:sp>
      <p:sp>
        <p:nvSpPr>
          <p:cNvPr id="116739"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600"/>
              <a:t>Basic Automatic Control			prof. Guariso</a:t>
            </a:r>
            <a:endParaRPr lang="it-IT" altLang="it-IT" sz="1600" b="1">
              <a:solidFill>
                <a:srgbClr val="006600"/>
              </a:solidFill>
            </a:endParaRPr>
          </a:p>
        </p:txBody>
      </p:sp>
      <p:sp>
        <p:nvSpPr>
          <p:cNvPr id="116740" name="Rettangolo 2"/>
          <p:cNvSpPr>
            <a:spLocks noChangeArrowheads="1"/>
          </p:cNvSpPr>
          <p:nvPr/>
        </p:nvSpPr>
        <p:spPr bwMode="auto">
          <a:xfrm>
            <a:off x="188913" y="3132138"/>
            <a:ext cx="6480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200">
                <a:hlinkClick r:id="rId3"/>
              </a:rPr>
              <a:t>http://www.cds.caltech.edu/~murray/amwiki/index.php/FAQ:_What_is_a_state%3F_How_does_one_determine_what_is_a_state_and_what_is_not%3F</a:t>
            </a:r>
            <a:r>
              <a:rPr lang="it-IT" altLang="it-IT" sz="1200"/>
              <a:t> </a:t>
            </a:r>
          </a:p>
        </p:txBody>
      </p:sp>
      <p:sp>
        <p:nvSpPr>
          <p:cNvPr id="116741"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BF43516A-17BF-4CD2-9FAF-C9EB030621B5}" type="slidenum">
              <a:rPr lang="it-IT" altLang="it-IT" sz="1400" smtClean="0"/>
              <a:pPr>
                <a:spcBef>
                  <a:spcPts val="600"/>
                </a:spcBef>
                <a:buFont typeface="Times New Roman" panose="02020603050405020304" pitchFamily="18" charset="0"/>
                <a:buNone/>
              </a:pPr>
              <a:t>50</a:t>
            </a:fld>
            <a:endParaRPr lang="it-IT" altLang="it-IT"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C9FE10-03A0-4291-AEB2-B102D37B04B8}"/>
              </a:ext>
            </a:extLst>
          </p:cNvPr>
          <p:cNvSpPr>
            <a:spLocks noGrp="1"/>
          </p:cNvSpPr>
          <p:nvPr>
            <p:ph type="title"/>
          </p:nvPr>
        </p:nvSpPr>
        <p:spPr/>
        <p:txBody>
          <a:bodyPr/>
          <a:lstStyle/>
          <a:p>
            <a:pPr>
              <a:defRPr/>
            </a:pPr>
            <a:r>
              <a:rPr lang="it-IT" dirty="0"/>
              <a:t>STATE VARIABLES</a:t>
            </a:r>
          </a:p>
        </p:txBody>
      </p:sp>
      <p:sp>
        <p:nvSpPr>
          <p:cNvPr id="118786"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Times New Roman" panose="02020603050405020304" pitchFamily="18" charset="0"/>
              <a:buNone/>
            </a:pPr>
            <a:r>
              <a:rPr lang="it-IT" altLang="it-IT" sz="1600"/>
              <a:t>Basic Automatic Control			prof. Guariso</a:t>
            </a:r>
            <a:endParaRPr lang="it-IT" altLang="it-IT" sz="1600" b="1">
              <a:solidFill>
                <a:srgbClr val="006600"/>
              </a:solidFill>
            </a:endParaRPr>
          </a:p>
        </p:txBody>
      </p:sp>
      <p:pic>
        <p:nvPicPr>
          <p:cNvPr id="11878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4400"/>
            <a:ext cx="68580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B04E1112-9AE1-4718-8B8E-FE04DB2F311F}" type="slidenum">
              <a:rPr lang="it-IT" altLang="it-IT" sz="1400" smtClean="0"/>
              <a:pPr>
                <a:spcBef>
                  <a:spcPts val="600"/>
                </a:spcBef>
                <a:buFont typeface="Times New Roman" panose="02020603050405020304" pitchFamily="18" charset="0"/>
                <a:buNone/>
              </a:pPr>
              <a:t>51</a:t>
            </a:fld>
            <a:endParaRPr lang="it-IT" altLang="it-IT"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39B06-4269-4A71-B9F9-FB17C5F453A4}"/>
              </a:ext>
            </a:extLst>
          </p:cNvPr>
          <p:cNvSpPr>
            <a:spLocks noGrp="1"/>
          </p:cNvSpPr>
          <p:nvPr>
            <p:ph type="title"/>
          </p:nvPr>
        </p:nvSpPr>
        <p:spPr>
          <a:xfrm>
            <a:off x="188913" y="0"/>
            <a:ext cx="6480175" cy="855663"/>
          </a:xfrm>
        </p:spPr>
        <p:txBody>
          <a:bodyPr/>
          <a:lstStyle/>
          <a:p>
            <a:pPr>
              <a:defRPr/>
            </a:pPr>
            <a:r>
              <a:rPr lang="en-AU" dirty="0">
                <a:solidFill>
                  <a:schemeClr val="tx1"/>
                </a:solidFill>
              </a:rPr>
              <a:t>STATE-SPACE MODELS</a:t>
            </a:r>
            <a:r>
              <a:rPr lang="en-US" dirty="0">
                <a:solidFill>
                  <a:schemeClr val="tx1"/>
                </a:solidFill>
              </a:rPr>
              <a:t> </a:t>
            </a:r>
            <a:endParaRPr lang="it-IT" dirty="0"/>
          </a:p>
        </p:txBody>
      </p:sp>
      <p:sp>
        <p:nvSpPr>
          <p:cNvPr id="120834"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Times New Roman" panose="02020603050405020304" pitchFamily="18" charset="0"/>
              <a:buNone/>
            </a:pPr>
            <a:r>
              <a:rPr lang="it-IT" altLang="it-IT" sz="1600"/>
              <a:t>Basic Automatic Control			prof. Guariso</a:t>
            </a:r>
            <a:endParaRPr lang="it-IT" altLang="it-IT" sz="1600" b="1">
              <a:solidFill>
                <a:srgbClr val="006600"/>
              </a:solidFill>
            </a:endParaRPr>
          </a:p>
        </p:txBody>
      </p:sp>
      <p:pic>
        <p:nvPicPr>
          <p:cNvPr id="12083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71550"/>
            <a:ext cx="6858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45DA6ACD-8995-434A-A86D-648AE1DA2FC2}" type="slidenum">
              <a:rPr lang="it-IT" altLang="it-IT" sz="1400" smtClean="0"/>
              <a:pPr>
                <a:spcBef>
                  <a:spcPts val="600"/>
                </a:spcBef>
                <a:buFont typeface="Times New Roman" panose="02020603050405020304" pitchFamily="18" charset="0"/>
                <a:buNone/>
              </a:pPr>
              <a:t>52</a:t>
            </a:fld>
            <a:endParaRPr lang="it-IT" altLang="it-IT" sz="1400"/>
          </a:p>
        </p:txBody>
      </p:sp>
      <p:sp>
        <p:nvSpPr>
          <p:cNvPr id="6" name="Rectangle 4">
            <a:extLst>
              <a:ext uri="{FF2B5EF4-FFF2-40B4-BE49-F238E27FC236}">
                <a16:creationId xmlns:a16="http://schemas.microsoft.com/office/drawing/2014/main" id="{D2A6EF3D-DED4-44CB-BC27-EB7F3A1A4BA3}"/>
              </a:ext>
            </a:extLst>
          </p:cNvPr>
          <p:cNvSpPr txBox="1">
            <a:spLocks noChangeArrowheads="1"/>
          </p:cNvSpPr>
          <p:nvPr/>
        </p:nvSpPr>
        <p:spPr bwMode="auto">
          <a:xfrm>
            <a:off x="188913" y="5530960"/>
            <a:ext cx="6480175" cy="328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charset="-128"/>
              </a:defRPr>
            </a:lvl9pPr>
          </a:lstStyle>
          <a:p>
            <a:pPr marL="0" indent="0" algn="just" eaLnBrk="1" hangingPunct="1">
              <a:spcAft>
                <a:spcPts val="600"/>
              </a:spcAft>
              <a:buFontTx/>
              <a:buNone/>
              <a:defRPr/>
            </a:pPr>
            <a:r>
              <a:rPr lang="it-IT" altLang="it-IT" sz="2000" dirty="0" err="1">
                <a:latin typeface="Times New Roman" charset="0"/>
                <a:sym typeface="Symbol" charset="2"/>
              </a:rPr>
              <a:t>where</a:t>
            </a:r>
            <a:r>
              <a:rPr lang="it-IT" altLang="it-IT" sz="2000" dirty="0">
                <a:latin typeface="Times New Roman" charset="0"/>
                <a:sym typeface="Symbol" charset="2"/>
              </a:rPr>
              <a:t>:</a:t>
            </a:r>
          </a:p>
          <a:p>
            <a:pPr algn="just" eaLnBrk="1" hangingPunct="1">
              <a:spcAft>
                <a:spcPts val="600"/>
              </a:spcAft>
              <a:defRPr/>
            </a:pPr>
            <a:r>
              <a:rPr lang="it-IT" altLang="it-IT" dirty="0">
                <a:latin typeface="Times New Roman" charset="0"/>
                <a:sym typeface="Symbol" charset="2"/>
              </a:rPr>
              <a:t>The </a:t>
            </a:r>
            <a:r>
              <a:rPr lang="it-IT" altLang="it-IT" dirty="0" err="1">
                <a:latin typeface="Times New Roman" charset="0"/>
                <a:sym typeface="Symbol" charset="2"/>
              </a:rPr>
              <a:t>space</a:t>
            </a:r>
            <a:r>
              <a:rPr lang="it-IT" altLang="it-IT" dirty="0">
                <a:latin typeface="Times New Roman" charset="0"/>
                <a:sym typeface="Symbol" charset="2"/>
              </a:rPr>
              <a:t> </a:t>
            </a:r>
            <a:r>
              <a:rPr lang="it-IT" altLang="it-IT" dirty="0" err="1">
                <a:latin typeface="Times New Roman" charset="0"/>
                <a:sym typeface="Symbol" charset="2"/>
              </a:rPr>
              <a:t>spanned</a:t>
            </a:r>
            <a:r>
              <a:rPr lang="it-IT" altLang="it-IT" dirty="0">
                <a:latin typeface="Times New Roman" charset="0"/>
                <a:sym typeface="Symbol" charset="2"/>
              </a:rPr>
              <a:t> x(t) </a:t>
            </a:r>
            <a:r>
              <a:rPr lang="it-IT" altLang="it-IT" baseline="30000" dirty="0" err="1">
                <a:latin typeface="Times New Roman" charset="0"/>
                <a:sym typeface="Symbol" charset="2"/>
              </a:rPr>
              <a:t>n</a:t>
            </a:r>
            <a:r>
              <a:rPr lang="it-IT" altLang="it-IT" dirty="0">
                <a:latin typeface="Times New Roman" charset="0"/>
                <a:sym typeface="Symbol" charset="2"/>
              </a:rPr>
              <a:t> </a:t>
            </a:r>
            <a:r>
              <a:rPr lang="it-IT" altLang="it-IT" dirty="0" err="1">
                <a:latin typeface="Times New Roman" charset="0"/>
                <a:sym typeface="Symbol" charset="2"/>
              </a:rPr>
              <a:t>is</a:t>
            </a:r>
            <a:r>
              <a:rPr lang="it-IT" altLang="it-IT" dirty="0">
                <a:latin typeface="Times New Roman" charset="0"/>
                <a:sym typeface="Symbol" charset="2"/>
              </a:rPr>
              <a:t> the </a:t>
            </a:r>
            <a:r>
              <a:rPr lang="it-IT" altLang="it-IT" dirty="0">
                <a:solidFill>
                  <a:srgbClr val="006600"/>
                </a:solidFill>
                <a:latin typeface="Times New Roman" charset="0"/>
                <a:sym typeface="Symbol" charset="2"/>
              </a:rPr>
              <a:t>state-</a:t>
            </a:r>
            <a:r>
              <a:rPr lang="it-IT" altLang="it-IT" dirty="0" err="1">
                <a:solidFill>
                  <a:srgbClr val="006600"/>
                </a:solidFill>
                <a:latin typeface="Times New Roman" charset="0"/>
                <a:sym typeface="Symbol" charset="2"/>
              </a:rPr>
              <a:t>space</a:t>
            </a:r>
            <a:r>
              <a:rPr lang="it-IT" altLang="it-IT" dirty="0">
                <a:solidFill>
                  <a:srgbClr val="006600"/>
                </a:solidFill>
                <a:latin typeface="Times New Roman" charset="0"/>
                <a:sym typeface="Symbol" charset="2"/>
              </a:rPr>
              <a:t> </a:t>
            </a:r>
            <a:r>
              <a:rPr lang="it-IT" altLang="it-IT" dirty="0">
                <a:latin typeface="Times New Roman" charset="0"/>
                <a:sym typeface="Symbol" charset="2"/>
              </a:rPr>
              <a:t>or</a:t>
            </a:r>
            <a:r>
              <a:rPr lang="it-IT" altLang="it-IT" dirty="0">
                <a:solidFill>
                  <a:srgbClr val="006600"/>
                </a:solidFill>
                <a:latin typeface="Times New Roman" charset="0"/>
                <a:sym typeface="Symbol" charset="2"/>
              </a:rPr>
              <a:t> </a:t>
            </a:r>
            <a:r>
              <a:rPr lang="it-IT" altLang="it-IT" dirty="0" err="1">
                <a:solidFill>
                  <a:srgbClr val="006600"/>
                </a:solidFill>
                <a:latin typeface="Times New Roman" charset="0"/>
                <a:sym typeface="Symbol" charset="2"/>
              </a:rPr>
              <a:t>phase-space</a:t>
            </a:r>
            <a:endParaRPr lang="it-IT" altLang="it-IT" dirty="0">
              <a:latin typeface="Times New Roman" charset="0"/>
              <a:sym typeface="Symbol" charset="2"/>
            </a:endParaRPr>
          </a:p>
          <a:p>
            <a:pPr algn="just" eaLnBrk="1" hangingPunct="1">
              <a:spcAft>
                <a:spcPts val="600"/>
              </a:spcAft>
              <a:defRPr/>
            </a:pPr>
            <a:r>
              <a:rPr lang="it-IT" altLang="it-IT" dirty="0" err="1">
                <a:latin typeface="Times New Roman" charset="0"/>
              </a:rPr>
              <a:t>n</a:t>
            </a:r>
            <a:r>
              <a:rPr lang="it-IT" altLang="it-IT" dirty="0">
                <a:latin typeface="Times New Roman" charset="0"/>
                <a:sym typeface="Symbol" charset="2"/>
              </a:rPr>
              <a:t></a:t>
            </a:r>
            <a:r>
              <a:rPr lang="en-US" altLang="it-IT" dirty="0">
                <a:latin typeface="Times New Roman" charset="0"/>
                <a:sym typeface="Symbol" charset="2"/>
              </a:rPr>
              <a:t>N</a:t>
            </a:r>
            <a:r>
              <a:rPr lang="it-IT" altLang="it-IT" dirty="0">
                <a:latin typeface="Times New Roman" charset="0"/>
                <a:sym typeface="Symbol" charset="2"/>
              </a:rPr>
              <a:t> </a:t>
            </a:r>
            <a:r>
              <a:rPr lang="it-IT" altLang="it-IT" dirty="0" err="1">
                <a:latin typeface="Times New Roman" charset="0"/>
                <a:sym typeface="Symbol" charset="2"/>
              </a:rPr>
              <a:t>is</a:t>
            </a:r>
            <a:r>
              <a:rPr lang="it-IT" altLang="it-IT" dirty="0">
                <a:latin typeface="Times New Roman" charset="0"/>
                <a:sym typeface="Symbol" charset="2"/>
              </a:rPr>
              <a:t> the </a:t>
            </a:r>
            <a:r>
              <a:rPr lang="it-IT" altLang="it-IT" dirty="0" err="1">
                <a:solidFill>
                  <a:srgbClr val="006600"/>
                </a:solidFill>
                <a:latin typeface="Times New Roman" charset="0"/>
                <a:sym typeface="Symbol" charset="2"/>
              </a:rPr>
              <a:t>order</a:t>
            </a:r>
            <a:r>
              <a:rPr lang="it-IT" altLang="it-IT" dirty="0">
                <a:latin typeface="Times New Roman" charset="0"/>
                <a:sym typeface="Symbol" charset="2"/>
              </a:rPr>
              <a:t> or </a:t>
            </a:r>
            <a:r>
              <a:rPr lang="it-IT" altLang="it-IT" dirty="0" err="1">
                <a:solidFill>
                  <a:srgbClr val="006600"/>
                </a:solidFill>
                <a:latin typeface="Times New Roman" charset="0"/>
                <a:sym typeface="Symbol" charset="2"/>
              </a:rPr>
              <a:t>size</a:t>
            </a:r>
            <a:r>
              <a:rPr lang="it-IT" altLang="it-IT" dirty="0">
                <a:solidFill>
                  <a:srgbClr val="006600"/>
                </a:solidFill>
                <a:latin typeface="Times New Roman" charset="0"/>
                <a:sym typeface="Symbol" charset="2"/>
              </a:rPr>
              <a:t> </a:t>
            </a:r>
            <a:r>
              <a:rPr lang="it-IT" altLang="it-IT" dirty="0">
                <a:latin typeface="Times New Roman" charset="0"/>
                <a:sym typeface="Symbol" charset="2"/>
              </a:rPr>
              <a:t>of the model</a:t>
            </a:r>
          </a:p>
          <a:p>
            <a:pPr algn="just" eaLnBrk="1" hangingPunct="1">
              <a:spcAft>
                <a:spcPts val="600"/>
              </a:spcAft>
              <a:defRPr/>
            </a:pPr>
            <a:r>
              <a:rPr lang="it-IT" altLang="it-IT" dirty="0">
                <a:latin typeface="Times New Roman" charset="0"/>
                <a:sym typeface="Symbol" charset="2"/>
              </a:rPr>
              <a:t>The </a:t>
            </a:r>
            <a:r>
              <a:rPr lang="it-IT" altLang="it-IT" dirty="0" err="1">
                <a:latin typeface="Times New Roman" charset="0"/>
                <a:sym typeface="Symbol" charset="2"/>
              </a:rPr>
              <a:t>n</a:t>
            </a:r>
            <a:r>
              <a:rPr lang="it-IT" altLang="it-IT" dirty="0">
                <a:latin typeface="Times New Roman" charset="0"/>
                <a:sym typeface="Symbol" charset="2"/>
              </a:rPr>
              <a:t> </a:t>
            </a:r>
            <a:r>
              <a:rPr lang="it-IT" altLang="it-IT" dirty="0" err="1">
                <a:latin typeface="Times New Roman" charset="0"/>
                <a:sym typeface="Symbol" charset="2"/>
              </a:rPr>
              <a:t>components</a:t>
            </a:r>
            <a:r>
              <a:rPr lang="it-IT" altLang="it-IT" dirty="0">
                <a:latin typeface="Times New Roman" charset="0"/>
                <a:sym typeface="Symbol" charset="2"/>
              </a:rPr>
              <a:t> of x(t) are </a:t>
            </a:r>
            <a:r>
              <a:rPr lang="it-IT" altLang="it-IT" dirty="0" err="1">
                <a:latin typeface="Times New Roman" charset="0"/>
                <a:sym typeface="Symbol" charset="2"/>
              </a:rPr>
              <a:t>termed</a:t>
            </a:r>
            <a:r>
              <a:rPr lang="it-IT" altLang="it-IT" dirty="0">
                <a:latin typeface="Times New Roman" charset="0"/>
                <a:sym typeface="Symbol" charset="2"/>
              </a:rPr>
              <a:t> </a:t>
            </a:r>
            <a:r>
              <a:rPr lang="it-IT" altLang="it-IT" dirty="0" err="1">
                <a:solidFill>
                  <a:srgbClr val="006600"/>
                </a:solidFill>
                <a:latin typeface="Times New Roman" charset="0"/>
                <a:sym typeface="Symbol" charset="2"/>
              </a:rPr>
              <a:t>phases</a:t>
            </a:r>
            <a:endParaRPr lang="it-IT" altLang="it-IT" dirty="0">
              <a:solidFill>
                <a:srgbClr val="006600"/>
              </a:solidFill>
              <a:latin typeface="Times New Roman" charset="0"/>
              <a:sym typeface="Symbol" charset="2"/>
            </a:endParaRPr>
          </a:p>
          <a:p>
            <a:pPr algn="just" eaLnBrk="1" hangingPunct="1">
              <a:spcAft>
                <a:spcPts val="600"/>
              </a:spcAft>
              <a:defRPr/>
            </a:pPr>
            <a:r>
              <a:rPr lang="it-IT" altLang="it-IT" dirty="0">
                <a:latin typeface="Times New Roman" charset="0"/>
              </a:rPr>
              <a:t>The </a:t>
            </a:r>
            <a:r>
              <a:rPr lang="it-IT" altLang="it-IT" dirty="0" err="1">
                <a:latin typeface="Times New Roman" charset="0"/>
              </a:rPr>
              <a:t>function</a:t>
            </a:r>
            <a:r>
              <a:rPr lang="it-IT" altLang="it-IT" dirty="0">
                <a:latin typeface="Times New Roman" charset="0"/>
              </a:rPr>
              <a:t> </a:t>
            </a:r>
            <a:r>
              <a:rPr lang="it-IT" altLang="it-IT" dirty="0" err="1">
                <a:latin typeface="Times New Roman" charset="0"/>
              </a:rPr>
              <a:t>f</a:t>
            </a:r>
            <a:r>
              <a:rPr lang="it-IT" altLang="it-IT" dirty="0">
                <a:latin typeface="Times New Roman" charset="0"/>
              </a:rPr>
              <a:t>:</a:t>
            </a:r>
            <a:r>
              <a:rPr lang="it-IT" altLang="it-IT" dirty="0">
                <a:latin typeface="Times New Roman" charset="0"/>
                <a:sym typeface="Symbol" charset="2"/>
              </a:rPr>
              <a:t></a:t>
            </a:r>
            <a:r>
              <a:rPr lang="it-IT" altLang="it-IT" baseline="30000" dirty="0">
                <a:latin typeface="Times New Roman" charset="0"/>
                <a:sym typeface="Symbol" charset="2"/>
              </a:rPr>
              <a:t>+ </a:t>
            </a:r>
            <a:r>
              <a:rPr lang="it-IT" altLang="it-IT" dirty="0">
                <a:latin typeface="Times New Roman" charset="0"/>
                <a:sym typeface="Symbol" charset="2"/>
              </a:rPr>
              <a:t>·</a:t>
            </a:r>
            <a:r>
              <a:rPr lang="it-IT" altLang="it-IT" baseline="30000" dirty="0" err="1">
                <a:latin typeface="Times New Roman" charset="0"/>
                <a:sym typeface="Symbol" charset="2"/>
              </a:rPr>
              <a:t>n</a:t>
            </a:r>
            <a:r>
              <a:rPr lang="it-IT" altLang="it-IT" baseline="30000" dirty="0">
                <a:latin typeface="Times New Roman" charset="0"/>
                <a:sym typeface="Symbol" charset="2"/>
              </a:rPr>
              <a:t> </a:t>
            </a:r>
            <a:r>
              <a:rPr lang="it-IT" altLang="it-IT" dirty="0">
                <a:latin typeface="Times New Roman" charset="0"/>
                <a:sym typeface="Symbol" charset="2"/>
              </a:rPr>
              <a:t>·</a:t>
            </a:r>
            <a:r>
              <a:rPr lang="it-IT" altLang="it-IT" baseline="30000" dirty="0">
                <a:latin typeface="Times New Roman" charset="0"/>
                <a:sym typeface="Symbol" charset="2"/>
              </a:rPr>
              <a:t>m </a:t>
            </a:r>
            <a:r>
              <a:rPr lang="it-IT" altLang="it-IT" dirty="0">
                <a:latin typeface="Times New Roman" charset="0"/>
                <a:sym typeface="Symbol" charset="2"/>
              </a:rPr>
              <a:t>→</a:t>
            </a:r>
            <a:r>
              <a:rPr lang="it-IT" altLang="it-IT" baseline="30000" dirty="0" err="1">
                <a:latin typeface="Times New Roman" charset="0"/>
                <a:sym typeface="Symbol" charset="2"/>
              </a:rPr>
              <a:t>n</a:t>
            </a:r>
            <a:r>
              <a:rPr lang="it-IT" altLang="it-IT" dirty="0">
                <a:latin typeface="Times New Roman" charset="0"/>
                <a:sym typeface="Symbol" charset="2"/>
              </a:rPr>
              <a:t> </a:t>
            </a:r>
            <a:r>
              <a:rPr lang="it-IT" altLang="it-IT" dirty="0" err="1">
                <a:latin typeface="Times New Roman" charset="0"/>
                <a:sym typeface="Symbol" charset="2"/>
              </a:rPr>
              <a:t>is</a:t>
            </a:r>
            <a:r>
              <a:rPr lang="it-IT" altLang="it-IT" dirty="0">
                <a:latin typeface="Times New Roman" charset="0"/>
                <a:sym typeface="Symbol" charset="2"/>
              </a:rPr>
              <a:t> </a:t>
            </a:r>
            <a:r>
              <a:rPr lang="it-IT" altLang="it-IT" dirty="0" err="1">
                <a:latin typeface="Times New Roman" charset="0"/>
                <a:sym typeface="Symbol" charset="2"/>
              </a:rPr>
              <a:t>termed</a:t>
            </a:r>
            <a:r>
              <a:rPr lang="it-IT" altLang="it-IT" dirty="0">
                <a:latin typeface="Times New Roman" charset="0"/>
                <a:sym typeface="Symbol" charset="2"/>
              </a:rPr>
              <a:t> </a:t>
            </a:r>
            <a:r>
              <a:rPr lang="it-IT" altLang="it-IT" dirty="0" err="1">
                <a:solidFill>
                  <a:srgbClr val="006600"/>
                </a:solidFill>
                <a:latin typeface="Times New Roman" charset="0"/>
                <a:sym typeface="Symbol" charset="2"/>
              </a:rPr>
              <a:t>vector</a:t>
            </a:r>
            <a:r>
              <a:rPr lang="it-IT" altLang="it-IT" dirty="0">
                <a:solidFill>
                  <a:srgbClr val="006600"/>
                </a:solidFill>
                <a:latin typeface="Times New Roman" charset="0"/>
                <a:sym typeface="Symbol" charset="2"/>
              </a:rPr>
              <a:t> </a:t>
            </a:r>
            <a:r>
              <a:rPr lang="it-IT" altLang="it-IT" dirty="0" err="1">
                <a:solidFill>
                  <a:srgbClr val="006600"/>
                </a:solidFill>
                <a:latin typeface="Times New Roman" charset="0"/>
                <a:sym typeface="Symbol" charset="2"/>
              </a:rPr>
              <a:t>field</a:t>
            </a:r>
            <a:endParaRPr lang="it-IT" altLang="it-IT" dirty="0">
              <a:latin typeface="Times New Roman" charset="0"/>
              <a:sym typeface="Symbol" charset="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5">
            <a:extLst>
              <a:ext uri="{FF2B5EF4-FFF2-40B4-BE49-F238E27FC236}">
                <a16:creationId xmlns:a16="http://schemas.microsoft.com/office/drawing/2014/main" id="{A59A6427-A7F2-45EE-8603-D1AA6E14DF67}"/>
              </a:ext>
            </a:extLst>
          </p:cNvPr>
          <p:cNvSpPr>
            <a:spLocks noGrp="1"/>
          </p:cNvSpPr>
          <p:nvPr>
            <p:ph type="title"/>
          </p:nvPr>
        </p:nvSpPr>
        <p:spPr>
          <a:xfrm>
            <a:off x="0" y="133461"/>
            <a:ext cx="6858000" cy="1077218"/>
          </a:xfrm>
        </p:spPr>
        <p:txBody>
          <a:bodyPr wrap="square">
            <a:spAutoFit/>
          </a:bodyPr>
          <a:lstStyle/>
          <a:p>
            <a:pPr>
              <a:defRPr/>
            </a:pPr>
            <a:r>
              <a:rPr lang="it-IT" sz="3200" dirty="0">
                <a:latin typeface="Times New Roman" charset="0"/>
              </a:rPr>
              <a:t>LINEAR STATE-SPACE MODELS.</a:t>
            </a:r>
            <a:br>
              <a:rPr lang="it-IT" sz="3600" dirty="0">
                <a:latin typeface="Times New Roman" charset="0"/>
              </a:rPr>
            </a:br>
            <a:r>
              <a:rPr lang="it-IT" altLang="ja-JP" sz="3200" b="1" dirty="0" err="1">
                <a:solidFill>
                  <a:srgbClr val="800000"/>
                </a:solidFill>
                <a:latin typeface="Times New Roman" charset="0"/>
              </a:rPr>
              <a:t>Terminology</a:t>
            </a:r>
            <a:endParaRPr lang="it-IT" sz="3600" b="1" dirty="0">
              <a:solidFill>
                <a:srgbClr val="800000"/>
              </a:solidFill>
              <a:latin typeface="Times New Roman" charset="0"/>
            </a:endParaRPr>
          </a:p>
        </p:txBody>
      </p:sp>
      <p:sp>
        <p:nvSpPr>
          <p:cNvPr id="12288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7B987051-8135-45E0-B067-CC49A9F3B9D1}" type="slidenum">
              <a:rPr lang="en-GB" altLang="it-IT" sz="1400" smtClean="0">
                <a:latin typeface="Times New Roman" panose="02020603050405020304" pitchFamily="18" charset="0"/>
              </a:rPr>
              <a:pPr>
                <a:spcBef>
                  <a:spcPts val="600"/>
                </a:spcBef>
                <a:buFont typeface="Times New Roman" panose="02020603050405020304" pitchFamily="18" charset="0"/>
                <a:buNone/>
              </a:pPr>
              <a:t>53</a:t>
            </a:fld>
            <a:endParaRPr lang="en-GB" altLang="it-IT" sz="1400">
              <a:latin typeface="Times New Roman" panose="02020603050405020304" pitchFamily="18" charset="0"/>
            </a:endParaRPr>
          </a:p>
        </p:txBody>
      </p:sp>
      <p:sp>
        <p:nvSpPr>
          <p:cNvPr id="122883" name="Rectangle 4"/>
          <p:cNvSpPr txBox="1">
            <a:spLocks noChangeArrowheads="1"/>
          </p:cNvSpPr>
          <p:nvPr/>
        </p:nvSpPr>
        <p:spPr bwMode="auto">
          <a:xfrm>
            <a:off x="188913" y="6126163"/>
            <a:ext cx="61436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600"/>
              </a:spcAft>
              <a:buFont typeface="Wingdings" panose="05000000000000000000" pitchFamily="2" charset="2"/>
              <a:buChar char="Ø"/>
            </a:pPr>
            <a:r>
              <a:rPr lang="it-IT" altLang="it-IT" sz="2800" dirty="0">
                <a:latin typeface="Times New Roman" panose="02020603050405020304" pitchFamily="18" charset="0"/>
              </a:rPr>
              <a:t>A </a:t>
            </a:r>
            <a:r>
              <a:rPr lang="it-IT" altLang="it-IT" sz="2800" dirty="0" err="1">
                <a:latin typeface="Times New Roman" panose="02020603050405020304" pitchFamily="18" charset="0"/>
              </a:rPr>
              <a:t>is</a:t>
            </a:r>
            <a:r>
              <a:rPr lang="it-IT" altLang="it-IT" sz="2800" dirty="0">
                <a:latin typeface="Times New Roman" panose="02020603050405020304" pitchFamily="18" charset="0"/>
              </a:rPr>
              <a:t> </a:t>
            </a:r>
            <a:r>
              <a:rPr lang="it-IT" altLang="it-IT" sz="2800" dirty="0">
                <a:latin typeface="Times New Roman" panose="02020603050405020304" pitchFamily="18" charset="0"/>
                <a:sym typeface="Symbol" panose="05050102010706020507" pitchFamily="18" charset="2"/>
              </a:rPr>
              <a:t>the</a:t>
            </a:r>
            <a:r>
              <a:rPr lang="it-IT" altLang="it-IT" sz="2800" dirty="0">
                <a:solidFill>
                  <a:srgbClr val="006600"/>
                </a:solidFill>
                <a:latin typeface="Times New Roman" panose="02020603050405020304" pitchFamily="18" charset="0"/>
                <a:sym typeface="Symbol" panose="05050102010706020507" pitchFamily="18" charset="2"/>
              </a:rPr>
              <a:t> state</a:t>
            </a:r>
            <a:r>
              <a:rPr lang="it-IT" altLang="it-IT" sz="2800" dirty="0">
                <a:latin typeface="Times New Roman" panose="02020603050405020304" pitchFamily="18" charset="0"/>
                <a:sym typeface="Symbol" panose="05050102010706020507" pitchFamily="18" charset="2"/>
              </a:rPr>
              <a:t> (or</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err="1">
                <a:solidFill>
                  <a:srgbClr val="006600"/>
                </a:solidFill>
                <a:latin typeface="Times New Roman" panose="02020603050405020304" pitchFamily="18" charset="0"/>
                <a:sym typeface="Symbol" panose="05050102010706020507" pitchFamily="18" charset="2"/>
              </a:rPr>
              <a:t>system</a:t>
            </a:r>
            <a:r>
              <a:rPr lang="it-IT" altLang="it-IT" sz="2800" dirty="0">
                <a:latin typeface="Times New Roman" panose="02020603050405020304" pitchFamily="18" charset="0"/>
                <a:sym typeface="Symbol" panose="05050102010706020507" pitchFamily="18" charset="2"/>
              </a:rPr>
              <a:t>) </a:t>
            </a:r>
            <a:r>
              <a:rPr lang="it-IT" altLang="it-IT" sz="2800" dirty="0" err="1">
                <a:solidFill>
                  <a:srgbClr val="006600"/>
                </a:solidFill>
                <a:latin typeface="Times New Roman" panose="02020603050405020304" pitchFamily="18" charset="0"/>
                <a:sym typeface="Symbol" panose="05050102010706020507" pitchFamily="18" charset="2"/>
              </a:rPr>
              <a:t>matrix</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sym typeface="Symbol" panose="05050102010706020507" pitchFamily="18" charset="2"/>
              </a:rPr>
              <a:t>[</a:t>
            </a:r>
            <a:r>
              <a:rPr lang="it-IT" altLang="it-IT" sz="2800" dirty="0" err="1">
                <a:latin typeface="Times New Roman" panose="02020603050405020304" pitchFamily="18" charset="0"/>
              </a:rPr>
              <a:t>n</a:t>
            </a:r>
            <a:r>
              <a:rPr lang="it-IT" altLang="it-IT" sz="2800" dirty="0" err="1"/>
              <a:t>·</a:t>
            </a:r>
            <a:r>
              <a:rPr lang="it-IT" altLang="it-IT" sz="2800" dirty="0" err="1">
                <a:latin typeface="Times New Roman" panose="02020603050405020304" pitchFamily="18" charset="0"/>
                <a:sym typeface="Symbol" panose="05050102010706020507" pitchFamily="18" charset="2"/>
              </a:rPr>
              <a:t>n</a:t>
            </a:r>
            <a:r>
              <a:rPr lang="it-IT" altLang="it-IT" sz="2800" dirty="0">
                <a:latin typeface="Times New Roman" panose="02020603050405020304" pitchFamily="18" charset="0"/>
                <a:sym typeface="Symbol" panose="05050102010706020507" pitchFamily="18" charset="2"/>
              </a:rPr>
              <a:t>] </a:t>
            </a:r>
          </a:p>
          <a:p>
            <a:pPr algn="just" eaLnBrk="1" hangingPunct="1">
              <a:spcAft>
                <a:spcPts val="600"/>
              </a:spcAft>
              <a:buFont typeface="Wingdings" panose="05000000000000000000" pitchFamily="2" charset="2"/>
              <a:buChar char="Ø"/>
            </a:pPr>
            <a:r>
              <a:rPr lang="it-IT" altLang="it-IT" sz="2800" dirty="0">
                <a:latin typeface="Times New Roman" panose="02020603050405020304" pitchFamily="18" charset="0"/>
              </a:rPr>
              <a:t>B </a:t>
            </a:r>
            <a:r>
              <a:rPr lang="it-IT" altLang="it-IT" sz="2800" dirty="0" err="1">
                <a:latin typeface="Times New Roman" panose="02020603050405020304" pitchFamily="18" charset="0"/>
              </a:rPr>
              <a:t>is</a:t>
            </a:r>
            <a:r>
              <a:rPr lang="it-IT" altLang="it-IT" sz="2800" dirty="0">
                <a:latin typeface="Times New Roman" panose="02020603050405020304" pitchFamily="18" charset="0"/>
              </a:rPr>
              <a:t> </a:t>
            </a:r>
            <a:r>
              <a:rPr lang="it-IT" altLang="it-IT" sz="2800" dirty="0">
                <a:latin typeface="Times New Roman" panose="02020603050405020304" pitchFamily="18" charset="0"/>
                <a:sym typeface="Symbol" panose="05050102010706020507" pitchFamily="18" charset="2"/>
              </a:rPr>
              <a:t>the</a:t>
            </a:r>
            <a:r>
              <a:rPr lang="it-IT" altLang="it-IT" sz="2800" dirty="0">
                <a:solidFill>
                  <a:srgbClr val="006600"/>
                </a:solidFill>
                <a:latin typeface="Times New Roman" panose="02020603050405020304" pitchFamily="18" charset="0"/>
                <a:sym typeface="Symbol" panose="05050102010706020507" pitchFamily="18" charset="2"/>
              </a:rPr>
              <a:t> input </a:t>
            </a:r>
            <a:r>
              <a:rPr lang="it-IT" altLang="it-IT" sz="2800" dirty="0" err="1">
                <a:solidFill>
                  <a:srgbClr val="006600"/>
                </a:solidFill>
                <a:latin typeface="Times New Roman" panose="02020603050405020304" pitchFamily="18" charset="0"/>
                <a:sym typeface="Symbol" panose="05050102010706020507" pitchFamily="18" charset="2"/>
              </a:rPr>
              <a:t>matrix</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sym typeface="Symbol" panose="05050102010706020507" pitchFamily="18" charset="2"/>
              </a:rPr>
              <a:t>[</a:t>
            </a:r>
            <a:r>
              <a:rPr lang="it-IT" altLang="it-IT" sz="2800" dirty="0" err="1">
                <a:latin typeface="Times New Roman" panose="02020603050405020304" pitchFamily="18" charset="0"/>
              </a:rPr>
              <a:t>n</a:t>
            </a:r>
            <a:r>
              <a:rPr lang="it-IT" altLang="it-IT" sz="2800" dirty="0" err="1"/>
              <a:t>·</a:t>
            </a:r>
            <a:r>
              <a:rPr lang="it-IT" altLang="it-IT" sz="2800" dirty="0" err="1">
                <a:latin typeface="Times New Roman" panose="02020603050405020304" pitchFamily="18" charset="0"/>
                <a:sym typeface="Symbol" panose="05050102010706020507" pitchFamily="18" charset="2"/>
              </a:rPr>
              <a:t>m</a:t>
            </a:r>
            <a:r>
              <a:rPr lang="it-IT" altLang="it-IT" sz="2800" dirty="0">
                <a:latin typeface="Times New Roman" panose="02020603050405020304" pitchFamily="18" charset="0"/>
                <a:sym typeface="Symbol" panose="05050102010706020507" pitchFamily="18" charset="2"/>
              </a:rPr>
              <a:t>]</a:t>
            </a:r>
          </a:p>
          <a:p>
            <a:pPr algn="just" eaLnBrk="1" hangingPunct="1">
              <a:spcAft>
                <a:spcPts val="600"/>
              </a:spcAft>
              <a:buFont typeface="Wingdings" panose="05000000000000000000" pitchFamily="2" charset="2"/>
              <a:buChar char="Ø"/>
            </a:pPr>
            <a:r>
              <a:rPr lang="it-IT" altLang="it-IT" sz="2800" dirty="0">
                <a:latin typeface="Times New Roman" panose="02020603050405020304" pitchFamily="18" charset="0"/>
              </a:rPr>
              <a:t>C </a:t>
            </a:r>
            <a:r>
              <a:rPr lang="it-IT" altLang="it-IT" sz="2800" dirty="0" err="1">
                <a:latin typeface="Times New Roman" panose="02020603050405020304" pitchFamily="18" charset="0"/>
              </a:rPr>
              <a:t>is</a:t>
            </a:r>
            <a:r>
              <a:rPr lang="it-IT" altLang="it-IT" sz="2800" dirty="0">
                <a:latin typeface="Times New Roman" panose="02020603050405020304" pitchFamily="18" charset="0"/>
              </a:rPr>
              <a:t> </a:t>
            </a:r>
            <a:r>
              <a:rPr lang="it-IT" altLang="it-IT" sz="2800" dirty="0">
                <a:latin typeface="Times New Roman" panose="02020603050405020304" pitchFamily="18" charset="0"/>
                <a:sym typeface="Symbol" panose="05050102010706020507" pitchFamily="18" charset="2"/>
              </a:rPr>
              <a:t>the</a:t>
            </a:r>
            <a:r>
              <a:rPr lang="it-IT" altLang="it-IT" sz="2800" dirty="0">
                <a:solidFill>
                  <a:srgbClr val="006600"/>
                </a:solidFill>
                <a:latin typeface="Times New Roman" panose="02020603050405020304" pitchFamily="18" charset="0"/>
                <a:sym typeface="Symbol" panose="05050102010706020507" pitchFamily="18" charset="2"/>
              </a:rPr>
              <a:t> output </a:t>
            </a:r>
            <a:r>
              <a:rPr lang="it-IT" altLang="it-IT" sz="2800" dirty="0" err="1">
                <a:solidFill>
                  <a:srgbClr val="006600"/>
                </a:solidFill>
                <a:latin typeface="Times New Roman" panose="02020603050405020304" pitchFamily="18" charset="0"/>
                <a:sym typeface="Symbol" panose="05050102010706020507" pitchFamily="18" charset="2"/>
              </a:rPr>
              <a:t>matrix</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sym typeface="Symbol" panose="05050102010706020507" pitchFamily="18" charset="2"/>
              </a:rPr>
              <a:t>[</a:t>
            </a:r>
            <a:r>
              <a:rPr lang="it-IT" altLang="it-IT" sz="2800" dirty="0" err="1">
                <a:latin typeface="Times New Roman" panose="02020603050405020304" pitchFamily="18" charset="0"/>
                <a:sym typeface="Symbol" panose="05050102010706020507" pitchFamily="18" charset="2"/>
              </a:rPr>
              <a:t>p</a:t>
            </a:r>
            <a:r>
              <a:rPr lang="it-IT" altLang="it-IT" sz="2800" dirty="0" err="1"/>
              <a:t>·</a:t>
            </a:r>
            <a:r>
              <a:rPr lang="it-IT" altLang="it-IT" sz="2800" dirty="0" err="1">
                <a:latin typeface="Times New Roman" panose="02020603050405020304" pitchFamily="18" charset="0"/>
                <a:sym typeface="Symbol" panose="05050102010706020507" pitchFamily="18" charset="2"/>
              </a:rPr>
              <a:t>n</a:t>
            </a:r>
            <a:r>
              <a:rPr lang="it-IT" altLang="it-IT" sz="2800" dirty="0">
                <a:latin typeface="Times New Roman" panose="02020603050405020304" pitchFamily="18" charset="0"/>
                <a:sym typeface="Symbol" panose="05050102010706020507" pitchFamily="18" charset="2"/>
              </a:rPr>
              <a:t>]</a:t>
            </a:r>
          </a:p>
          <a:p>
            <a:pPr algn="just" eaLnBrk="1" hangingPunct="1">
              <a:spcAft>
                <a:spcPts val="600"/>
              </a:spcAft>
              <a:buFont typeface="Wingdings" panose="05000000000000000000" pitchFamily="2" charset="2"/>
              <a:buChar char="Ø"/>
            </a:pPr>
            <a:r>
              <a:rPr lang="it-IT" altLang="it-IT" sz="2800" dirty="0">
                <a:latin typeface="Times New Roman" panose="02020603050405020304" pitchFamily="18" charset="0"/>
              </a:rPr>
              <a:t>D </a:t>
            </a:r>
            <a:r>
              <a:rPr lang="it-IT" altLang="it-IT" sz="2800" dirty="0" err="1">
                <a:latin typeface="Times New Roman" panose="02020603050405020304" pitchFamily="18" charset="0"/>
              </a:rPr>
              <a:t>is</a:t>
            </a:r>
            <a:r>
              <a:rPr lang="it-IT" altLang="it-IT" sz="2800" dirty="0">
                <a:latin typeface="Times New Roman" panose="02020603050405020304" pitchFamily="18" charset="0"/>
              </a:rPr>
              <a:t> </a:t>
            </a:r>
            <a:r>
              <a:rPr lang="it-IT" altLang="it-IT" sz="2800" dirty="0">
                <a:latin typeface="Times New Roman" panose="02020603050405020304" pitchFamily="18" charset="0"/>
                <a:sym typeface="Symbol" panose="05050102010706020507" pitchFamily="18" charset="2"/>
              </a:rPr>
              <a:t>the</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err="1">
                <a:solidFill>
                  <a:srgbClr val="006600"/>
                </a:solidFill>
                <a:latin typeface="Times New Roman" panose="02020603050405020304" pitchFamily="18" charset="0"/>
                <a:sym typeface="Symbol" panose="05050102010706020507" pitchFamily="18" charset="2"/>
              </a:rPr>
              <a:t>feedthrough</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err="1">
                <a:solidFill>
                  <a:srgbClr val="006600"/>
                </a:solidFill>
                <a:latin typeface="Times New Roman" panose="02020603050405020304" pitchFamily="18" charset="0"/>
                <a:sym typeface="Symbol" panose="05050102010706020507" pitchFamily="18" charset="2"/>
              </a:rPr>
              <a:t>matrix</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sym typeface="Symbol" panose="05050102010706020507" pitchFamily="18" charset="2"/>
              </a:rPr>
              <a:t>[</a:t>
            </a:r>
            <a:r>
              <a:rPr lang="it-IT" altLang="it-IT" sz="2800" dirty="0" err="1">
                <a:latin typeface="Times New Roman" panose="02020603050405020304" pitchFamily="18" charset="0"/>
                <a:sym typeface="Symbol" panose="05050102010706020507" pitchFamily="18" charset="2"/>
              </a:rPr>
              <a:t>p</a:t>
            </a:r>
            <a:r>
              <a:rPr lang="it-IT" altLang="it-IT" sz="2800" dirty="0" err="1"/>
              <a:t>·</a:t>
            </a:r>
            <a:r>
              <a:rPr lang="it-IT" altLang="it-IT" sz="2800" dirty="0" err="1">
                <a:latin typeface="Times New Roman" panose="02020603050405020304" pitchFamily="18" charset="0"/>
                <a:sym typeface="Symbol" panose="05050102010706020507" pitchFamily="18" charset="2"/>
              </a:rPr>
              <a:t>m</a:t>
            </a:r>
            <a:r>
              <a:rPr lang="it-IT" altLang="it-IT" sz="2800" dirty="0">
                <a:latin typeface="Times New Roman" panose="02020603050405020304" pitchFamily="18" charset="0"/>
                <a:sym typeface="Symbol" panose="05050102010706020507" pitchFamily="18" charset="2"/>
              </a:rPr>
              <a:t>]</a:t>
            </a:r>
            <a:endParaRPr lang="it-IT" altLang="it-IT" sz="2800" dirty="0">
              <a:latin typeface="Times New Roman" panose="02020603050405020304" pitchFamily="18" charset="0"/>
            </a:endParaRPr>
          </a:p>
          <a:p>
            <a:pPr algn="just" eaLnBrk="1" hangingPunct="1">
              <a:spcAft>
                <a:spcPts val="600"/>
              </a:spcAft>
              <a:buFont typeface="Wingdings" panose="05000000000000000000" pitchFamily="2" charset="2"/>
              <a:buChar char="Ø"/>
            </a:pPr>
            <a:r>
              <a:rPr lang="it-IT" altLang="it-IT" sz="2800" dirty="0">
                <a:latin typeface="Times New Roman" panose="02020603050405020304" pitchFamily="18" charset="0"/>
              </a:rPr>
              <a:t>v </a:t>
            </a:r>
            <a:r>
              <a:rPr lang="it-IT" altLang="it-IT" sz="2800" dirty="0" err="1">
                <a:latin typeface="Times New Roman" panose="02020603050405020304" pitchFamily="18" charset="0"/>
              </a:rPr>
              <a:t>is</a:t>
            </a:r>
            <a:r>
              <a:rPr lang="it-IT" altLang="it-IT" sz="2800" dirty="0">
                <a:latin typeface="Times New Roman" panose="02020603050405020304" pitchFamily="18" charset="0"/>
              </a:rPr>
              <a:t> </a:t>
            </a:r>
            <a:r>
              <a:rPr lang="it-IT" altLang="it-IT" sz="2800" dirty="0">
                <a:latin typeface="Times New Roman" panose="02020603050405020304" pitchFamily="18" charset="0"/>
                <a:sym typeface="Symbol" panose="05050102010706020507" pitchFamily="18" charset="2"/>
              </a:rPr>
              <a:t>the</a:t>
            </a:r>
            <a:r>
              <a:rPr lang="it-IT" altLang="it-IT" sz="2800" dirty="0">
                <a:solidFill>
                  <a:srgbClr val="006600"/>
                </a:solidFill>
                <a:latin typeface="Times New Roman" panose="02020603050405020304" pitchFamily="18" charset="0"/>
                <a:sym typeface="Symbol" panose="05050102010706020507" pitchFamily="18" charset="2"/>
              </a:rPr>
              <a:t> time </a:t>
            </a:r>
            <a:r>
              <a:rPr lang="it-IT" altLang="it-IT" sz="2800" dirty="0" err="1">
                <a:solidFill>
                  <a:srgbClr val="006600"/>
                </a:solidFill>
                <a:latin typeface="Times New Roman" panose="02020603050405020304" pitchFamily="18" charset="0"/>
                <a:sym typeface="Symbol" panose="05050102010706020507" pitchFamily="18" charset="2"/>
              </a:rPr>
              <a:t>vector</a:t>
            </a:r>
            <a:r>
              <a:rPr lang="it-IT" altLang="it-IT" sz="2800" dirty="0">
                <a:solidFill>
                  <a:srgbClr val="006600"/>
                </a:solidFill>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sym typeface="Symbol" panose="05050102010706020507" pitchFamily="18" charset="2"/>
              </a:rPr>
              <a:t>[</a:t>
            </a:r>
            <a:r>
              <a:rPr lang="it-IT" altLang="it-IT" sz="2800" dirty="0">
                <a:latin typeface="Times New Roman" panose="02020603050405020304" pitchFamily="18" charset="0"/>
              </a:rPr>
              <a:t>n</a:t>
            </a:r>
            <a:r>
              <a:rPr lang="it-IT" altLang="it-IT" sz="2800" dirty="0"/>
              <a:t>·</a:t>
            </a:r>
            <a:r>
              <a:rPr lang="it-IT" altLang="it-IT" sz="2800" dirty="0">
                <a:latin typeface="Times New Roman" panose="02020603050405020304" pitchFamily="18" charset="0"/>
                <a:sym typeface="Symbol" panose="05050102010706020507" pitchFamily="18" charset="2"/>
              </a:rPr>
              <a:t>1]</a:t>
            </a:r>
          </a:p>
        </p:txBody>
      </p:sp>
      <p:graphicFrame>
        <p:nvGraphicFramePr>
          <p:cNvPr id="122884" name="Object 5"/>
          <p:cNvGraphicFramePr>
            <a:graphicFrameLocks noChangeAspect="1"/>
          </p:cNvGraphicFramePr>
          <p:nvPr/>
        </p:nvGraphicFramePr>
        <p:xfrm>
          <a:off x="2165350" y="1312863"/>
          <a:ext cx="4645025" cy="2220912"/>
        </p:xfrm>
        <a:graphic>
          <a:graphicData uri="http://schemas.openxmlformats.org/presentationml/2006/ole">
            <mc:AlternateContent xmlns:mc="http://schemas.openxmlformats.org/markup-compatibility/2006">
              <mc:Choice xmlns:v="urn:schemas-microsoft-com:vml" Requires="v">
                <p:oleObj spid="_x0000_s122916" name="Equation" r:id="rId4" imgW="0" imgH="0" progId="Equation.3">
                  <p:embed/>
                </p:oleObj>
              </mc:Choice>
              <mc:Fallback>
                <p:oleObj name="Equation" r:id="rId4" imgW="0" imgH="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1312863"/>
                        <a:ext cx="4645025" cy="22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2885" name="CasellaDiTesto 1"/>
          <p:cNvSpPr txBox="1">
            <a:spLocks noChangeArrowheads="1"/>
          </p:cNvSpPr>
          <p:nvPr/>
        </p:nvSpPr>
        <p:spPr bwMode="auto">
          <a:xfrm>
            <a:off x="69850" y="300196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b="1">
                <a:solidFill>
                  <a:srgbClr val="800000"/>
                </a:solidFill>
              </a:rPr>
              <a:t>Initial Condition:</a:t>
            </a:r>
            <a:endParaRPr lang="it-IT" altLang="it-IT" sz="2000" b="1" baseline="-25000"/>
          </a:p>
        </p:txBody>
      </p:sp>
      <p:sp>
        <p:nvSpPr>
          <p:cNvPr id="122886" name="Rettangolo 2"/>
          <p:cNvSpPr>
            <a:spLocks noChangeArrowheads="1"/>
          </p:cNvSpPr>
          <p:nvPr/>
        </p:nvSpPr>
        <p:spPr bwMode="auto">
          <a:xfrm>
            <a:off x="69850" y="1560513"/>
            <a:ext cx="203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2000" b="1">
                <a:solidFill>
                  <a:srgbClr val="800000"/>
                </a:solidFill>
              </a:rPr>
              <a:t>State equation:</a:t>
            </a:r>
            <a:r>
              <a:rPr lang="it-IT" altLang="it-IT" sz="2000" b="1"/>
              <a:t>	</a:t>
            </a:r>
            <a:endParaRPr lang="it-IT" altLang="it-IT" sz="2000"/>
          </a:p>
        </p:txBody>
      </p:sp>
      <p:sp>
        <p:nvSpPr>
          <p:cNvPr id="122887" name="Rettangolo 2"/>
          <p:cNvSpPr>
            <a:spLocks noChangeArrowheads="1"/>
          </p:cNvSpPr>
          <p:nvPr/>
        </p:nvSpPr>
        <p:spPr bwMode="auto">
          <a:xfrm>
            <a:off x="69850" y="2112963"/>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Times New Roman" panose="02020603050405020304" pitchFamily="18" charset="0"/>
              <a:buNone/>
            </a:pPr>
            <a:r>
              <a:rPr lang="it-IT" altLang="it-IT" sz="2000" b="1">
                <a:solidFill>
                  <a:srgbClr val="800000"/>
                </a:solidFill>
              </a:rPr>
              <a:t>Output </a:t>
            </a:r>
          </a:p>
          <a:p>
            <a:pPr algn="just" eaLnBrk="1" hangingPunct="1">
              <a:spcBef>
                <a:spcPct val="0"/>
              </a:spcBef>
              <a:buFont typeface="Times New Roman" panose="02020603050405020304" pitchFamily="18" charset="0"/>
              <a:buNone/>
            </a:pPr>
            <a:r>
              <a:rPr lang="it-IT" altLang="it-IT" sz="2000" b="1">
                <a:solidFill>
                  <a:srgbClr val="800000"/>
                </a:solidFill>
              </a:rPr>
              <a:t>transformation:</a:t>
            </a:r>
            <a:endParaRPr lang="it-IT" altLang="it-IT" sz="2000"/>
          </a:p>
        </p:txBody>
      </p:sp>
      <p:sp>
        <p:nvSpPr>
          <p:cNvPr id="122888" name="Rettangolo 1"/>
          <p:cNvSpPr>
            <a:spLocks noChangeArrowheads="1"/>
          </p:cNvSpPr>
          <p:nvPr/>
        </p:nvSpPr>
        <p:spPr bwMode="auto">
          <a:xfrm>
            <a:off x="3714750" y="3492500"/>
            <a:ext cx="295433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r-FR" altLang="it-IT"/>
              <a:t>A·x(t)</a:t>
            </a:r>
          </a:p>
          <a:p>
            <a:pPr>
              <a:spcBef>
                <a:spcPct val="0"/>
              </a:spcBef>
              <a:spcAft>
                <a:spcPts val="900"/>
              </a:spcAft>
              <a:buFontTx/>
              <a:buNone/>
            </a:pPr>
            <a:r>
              <a:rPr lang="fr-FR" altLang="it-IT"/>
              <a:t>[n·n][n·1] = [n·1]</a:t>
            </a:r>
          </a:p>
          <a:p>
            <a:pPr>
              <a:spcBef>
                <a:spcPct val="0"/>
              </a:spcBef>
              <a:buFontTx/>
              <a:buNone/>
            </a:pPr>
            <a:r>
              <a:rPr lang="fr-FR" altLang="it-IT"/>
              <a:t>B·u(t)</a:t>
            </a:r>
          </a:p>
          <a:p>
            <a:pPr>
              <a:spcBef>
                <a:spcPct val="0"/>
              </a:spcBef>
              <a:spcAft>
                <a:spcPts val="900"/>
              </a:spcAft>
              <a:buFontTx/>
              <a:buNone/>
            </a:pPr>
            <a:r>
              <a:rPr lang="fr-FR" altLang="it-IT"/>
              <a:t>[n·m][m·1] = [n·1]</a:t>
            </a:r>
          </a:p>
          <a:p>
            <a:pPr>
              <a:spcBef>
                <a:spcPct val="0"/>
              </a:spcBef>
              <a:buFontTx/>
              <a:buNone/>
            </a:pPr>
            <a:r>
              <a:rPr lang="fr-FR" altLang="it-IT"/>
              <a:t>v·t</a:t>
            </a:r>
          </a:p>
          <a:p>
            <a:pPr>
              <a:spcBef>
                <a:spcPct val="0"/>
              </a:spcBef>
              <a:buFontTx/>
              <a:buNone/>
            </a:pPr>
            <a:r>
              <a:rPr lang="fr-FR" altLang="it-IT"/>
              <a:t>[n·1][1·1] = [n·1]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106363" y="1914525"/>
            <a:ext cx="64801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250825">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976313"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600"/>
              </a:spcAft>
              <a:buSzPct val="50000"/>
              <a:buFont typeface="Wingdings" panose="05000000000000000000" pitchFamily="2" charset="2"/>
              <a:buChar char="]"/>
            </a:pPr>
            <a:r>
              <a:rPr lang="it-IT" altLang="it-IT" sz="2800">
                <a:solidFill>
                  <a:srgbClr val="7F7F7F"/>
                </a:solidFill>
              </a:rPr>
              <a:t>“</a:t>
            </a:r>
            <a:r>
              <a:rPr lang="en-US" altLang="ja-JP" sz="2800" i="1">
                <a:solidFill>
                  <a:srgbClr val="7F7F7F"/>
                </a:solidFill>
              </a:rPr>
              <a:t>First principle Models</a:t>
            </a:r>
            <a:r>
              <a:rPr lang="it-IT" altLang="it-IT" sz="2800">
                <a:solidFill>
                  <a:srgbClr val="7F7F7F"/>
                </a:solidFill>
              </a:rPr>
              <a:t>”</a:t>
            </a:r>
            <a:endParaRPr lang="it-IT" altLang="ja-JP" sz="2800">
              <a:solidFill>
                <a:srgbClr val="7F7F7F"/>
              </a:solidFill>
            </a:endParaRPr>
          </a:p>
          <a:p>
            <a:pPr lvl="2">
              <a:spcBef>
                <a:spcPct val="0"/>
              </a:spcBef>
              <a:spcAft>
                <a:spcPts val="600"/>
              </a:spcAft>
              <a:buFont typeface="Wingdings" panose="05000000000000000000" pitchFamily="2" charset="2"/>
              <a:buChar char="F"/>
            </a:pPr>
            <a:r>
              <a:rPr lang="it-IT" altLang="it-IT" sz="2400">
                <a:solidFill>
                  <a:srgbClr val="7F7F7F"/>
                </a:solidFill>
              </a:rPr>
              <a:t> </a:t>
            </a:r>
            <a:r>
              <a:rPr lang="it-IT" altLang="it-IT" sz="2600">
                <a:solidFill>
                  <a:srgbClr val="7F7F7F"/>
                </a:solidFill>
              </a:rPr>
              <a:t>Basic models</a:t>
            </a:r>
          </a:p>
          <a:p>
            <a:pPr lvl="2">
              <a:spcBef>
                <a:spcPct val="0"/>
              </a:spcBef>
              <a:spcAft>
                <a:spcPts val="600"/>
              </a:spcAft>
              <a:buFont typeface="Wingdings" panose="05000000000000000000" pitchFamily="2" charset="2"/>
              <a:buChar char="F"/>
            </a:pPr>
            <a:r>
              <a:rPr lang="it-IT" altLang="it-IT" sz="2600">
                <a:solidFill>
                  <a:srgbClr val="7F7F7F"/>
                </a:solidFill>
              </a:rPr>
              <a:t> Models involving </a:t>
            </a:r>
            <a:r>
              <a:rPr lang="it-IT" altLang="ja-JP" sz="2600">
                <a:solidFill>
                  <a:srgbClr val="7F7F7F"/>
                </a:solidFill>
              </a:rPr>
              <a:t>transport phenomena</a:t>
            </a:r>
          </a:p>
          <a:p>
            <a:pPr lvl="2">
              <a:spcBef>
                <a:spcPct val="0"/>
              </a:spcBef>
              <a:spcAft>
                <a:spcPts val="600"/>
              </a:spcAft>
              <a:buFont typeface="Wingdings" panose="05000000000000000000" pitchFamily="2" charset="2"/>
              <a:buChar char="F"/>
            </a:pPr>
            <a:r>
              <a:rPr lang="it-IT" altLang="ja-JP" sz="2600">
                <a:solidFill>
                  <a:srgbClr val="7F7F7F"/>
                </a:solidFill>
              </a:rPr>
              <a:t> </a:t>
            </a:r>
            <a:r>
              <a:rPr lang="it-IT" altLang="it-IT" sz="2600">
                <a:solidFill>
                  <a:srgbClr val="7F7F7F"/>
                </a:solidFill>
              </a:rPr>
              <a:t>Models based on the “</a:t>
            </a:r>
            <a:r>
              <a:rPr lang="it-IT" altLang="ja-JP" sz="2600">
                <a:solidFill>
                  <a:srgbClr val="7F7F7F"/>
                </a:solidFill>
              </a:rPr>
              <a:t>population balance approach</a:t>
            </a:r>
            <a:r>
              <a:rPr lang="it-IT" altLang="it-IT" sz="2600">
                <a:solidFill>
                  <a:srgbClr val="7F7F7F"/>
                </a:solidFill>
              </a:rPr>
              <a:t>”</a:t>
            </a:r>
            <a:endParaRPr lang="it-IT" altLang="ja-JP" sz="2600">
              <a:solidFill>
                <a:srgbClr val="7F7F7F"/>
              </a:solidFill>
            </a:endParaRPr>
          </a:p>
          <a:p>
            <a:pPr lvl="1">
              <a:spcBef>
                <a:spcPct val="0"/>
              </a:spcBef>
              <a:spcAft>
                <a:spcPts val="600"/>
              </a:spcAft>
              <a:buSzPct val="50000"/>
              <a:buFont typeface="Wingdings" panose="05000000000000000000" pitchFamily="2" charset="2"/>
              <a:buChar char="]"/>
            </a:pPr>
            <a:r>
              <a:rPr lang="it-IT" altLang="it-IT" sz="2800">
                <a:solidFill>
                  <a:srgbClr val="7F7F7F"/>
                </a:solidFill>
              </a:rPr>
              <a:t>Empirical or “</a:t>
            </a:r>
            <a:r>
              <a:rPr lang="it-IT" altLang="ja-JP" sz="2800">
                <a:solidFill>
                  <a:srgbClr val="7F7F7F"/>
                </a:solidFill>
              </a:rPr>
              <a:t>fitting</a:t>
            </a:r>
            <a:r>
              <a:rPr lang="it-IT" alt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lvl="1">
              <a:spcBef>
                <a:spcPct val="0"/>
              </a:spcBef>
              <a:spcAft>
                <a:spcPts val="600"/>
              </a:spcAft>
              <a:buSzPct val="50000"/>
              <a:buFont typeface="Wingdings" panose="05000000000000000000" pitchFamily="2" charset="2"/>
              <a:buChar char="]"/>
            </a:pPr>
            <a:r>
              <a:rPr lang="it-IT" altLang="it-IT" sz="2800"/>
              <a:t>Dynamic models</a:t>
            </a:r>
          </a:p>
          <a:p>
            <a:pPr lvl="2">
              <a:spcBef>
                <a:spcPct val="0"/>
              </a:spcBef>
              <a:spcAft>
                <a:spcPts val="600"/>
              </a:spcAft>
            </a:pPr>
            <a:r>
              <a:rPr lang="it-IT" altLang="ja-JP" sz="2600">
                <a:solidFill>
                  <a:srgbClr val="7F7F7F"/>
                </a:solidFill>
              </a:rPr>
              <a:t>input-output </a:t>
            </a:r>
            <a:r>
              <a:rPr lang="it-IT" altLang="it-IT" sz="2600">
                <a:solidFill>
                  <a:srgbClr val="7F7F7F"/>
                </a:solidFill>
              </a:rPr>
              <a:t>dynamic models</a:t>
            </a:r>
            <a:endParaRPr lang="it-IT" altLang="ja-JP" sz="2600">
              <a:solidFill>
                <a:srgbClr val="7F7F7F"/>
              </a:solidFill>
            </a:endParaRPr>
          </a:p>
          <a:p>
            <a:pPr lvl="2">
              <a:spcBef>
                <a:spcPct val="0"/>
              </a:spcBef>
              <a:spcAft>
                <a:spcPts val="600"/>
              </a:spcAft>
            </a:pPr>
            <a:r>
              <a:rPr lang="it-IT" altLang="ja-JP" sz="2600">
                <a:solidFill>
                  <a:srgbClr val="006600"/>
                </a:solidFill>
              </a:rPr>
              <a:t>state-space </a:t>
            </a:r>
            <a:r>
              <a:rPr lang="it-IT" altLang="ja-JP" sz="2600">
                <a:solidFill>
                  <a:srgbClr val="006600"/>
                </a:solidFill>
                <a:latin typeface="Lucida Calligraphy" panose="03010101010101010101" pitchFamily="66" charset="0"/>
              </a:rPr>
              <a:t>autonomous</a:t>
            </a:r>
            <a:r>
              <a:rPr lang="it-IT" altLang="ja-JP" sz="2600">
                <a:solidFill>
                  <a:srgbClr val="006600"/>
                </a:solidFill>
              </a:rPr>
              <a:t> </a:t>
            </a:r>
            <a:r>
              <a:rPr lang="it-IT" altLang="it-IT" sz="2600"/>
              <a:t>dynamic models</a:t>
            </a:r>
            <a:endParaRPr lang="it-IT" altLang="ja-JP" sz="2600"/>
          </a:p>
          <a:p>
            <a:pPr lvl="2">
              <a:spcBef>
                <a:spcPct val="0"/>
              </a:spcBef>
              <a:spcAft>
                <a:spcPts val="600"/>
              </a:spcAft>
            </a:pPr>
            <a:r>
              <a:rPr lang="it-IT" altLang="it-IT" sz="2600">
                <a:solidFill>
                  <a:srgbClr val="7F7F7F"/>
                </a:solidFill>
              </a:rPr>
              <a:t>dynamic black box models</a:t>
            </a:r>
          </a:p>
          <a:p>
            <a:pPr lvl="1">
              <a:spcBef>
                <a:spcPct val="0"/>
              </a:spcBef>
              <a:spcAft>
                <a:spcPts val="600"/>
              </a:spcAft>
              <a:buSzPct val="50000"/>
              <a:buFont typeface="Wingdings" panose="05000000000000000000" pitchFamily="2" charset="2"/>
              <a:buChar char="]"/>
            </a:pPr>
            <a:r>
              <a:rPr lang="it-IT" altLang="it-IT" sz="2800">
                <a:solidFill>
                  <a:srgbClr val="7F7F7F"/>
                </a:solidFill>
              </a:rPr>
              <a:t>Time Series</a:t>
            </a:r>
          </a:p>
          <a:p>
            <a:pPr lvl="1">
              <a:spcBef>
                <a:spcPct val="0"/>
              </a:spcBef>
              <a:spcAft>
                <a:spcPts val="600"/>
              </a:spcAft>
              <a:buSzPct val="50000"/>
              <a:buFont typeface="Wingdings" panose="05000000000000000000" pitchFamily="2" charset="2"/>
              <a:buChar char="]"/>
            </a:pPr>
            <a:r>
              <a:rPr lang="it-IT" altLang="it-IT" sz="2800">
                <a:solidFill>
                  <a:srgbClr val="7F7F7F"/>
                </a:solidFill>
              </a:rPr>
              <a:t>Statistical models</a:t>
            </a:r>
            <a:endParaRPr lang="en-GB" altLang="it-IT" sz="2800">
              <a:solidFill>
                <a:srgbClr val="7F7F7F"/>
              </a:solidFill>
            </a:endParaRPr>
          </a:p>
        </p:txBody>
      </p:sp>
      <p:sp>
        <p:nvSpPr>
          <p:cNvPr id="12493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endParaRPr lang="it-IT" altLang="it-IT" sz="3600" b="1">
              <a:solidFill>
                <a:schemeClr val="tx2"/>
              </a:solidFill>
            </a:endParaRPr>
          </a:p>
        </p:txBody>
      </p:sp>
      <p:sp>
        <p:nvSpPr>
          <p:cNvPr id="16389" name="Rectangle 5">
            <a:extLst>
              <a:ext uri="{FF2B5EF4-FFF2-40B4-BE49-F238E27FC236}">
                <a16:creationId xmlns:a16="http://schemas.microsoft.com/office/drawing/2014/main" id="{DAA0E243-94BB-4C48-884A-F0B02F0B35CA}"/>
              </a:ext>
            </a:extLst>
          </p:cNvPr>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MODELS</a:t>
            </a:r>
            <a:br>
              <a:rPr lang="fi-FI" sz="3200" dirty="0"/>
            </a:br>
            <a:r>
              <a:rPr lang="fi-FI" sz="3200" dirty="0"/>
              <a:t>1st CLASSIFICATION</a:t>
            </a:r>
            <a:endParaRPr lang="it-IT" sz="3200" dirty="0">
              <a:solidFill>
                <a:srgbClr val="A50021"/>
              </a:solidFill>
            </a:endParaRPr>
          </a:p>
        </p:txBody>
      </p:sp>
      <p:sp>
        <p:nvSpPr>
          <p:cNvPr id="124932"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02F1EE38-C927-4ACB-86A3-144A693C1C59}"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54</a:t>
            </a:fld>
            <a:endParaRPr lang="en-GB" altLang="it-IT" sz="1400">
              <a:latin typeface="Times New Roman" panose="02020603050405020304" pitchFamily="18" charset="0"/>
            </a:endParaRPr>
          </a:p>
        </p:txBody>
      </p:sp>
      <p:sp>
        <p:nvSpPr>
          <p:cNvPr id="124933"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GB" altLang="it-IT" sz="2000">
                <a:sym typeface="Wingdings" panose="05000000000000000000" pitchFamily="2" charset="2"/>
              </a:rPr>
              <a:t>  </a:t>
            </a:r>
            <a:r>
              <a:rPr lang="en-GB" altLang="it-IT" sz="1600">
                <a:sym typeface="Wingdings" panose="05000000000000000000" pitchFamily="2" charset="2"/>
              </a:rPr>
              <a:t>rielaborated from </a:t>
            </a:r>
            <a:r>
              <a:rPr lang="en-GB" altLang="it-IT" sz="1800">
                <a:latin typeface="Times New Roman" panose="02020603050405020304" pitchFamily="18" charset="0"/>
                <a:sym typeface="Wingdings" panose="05000000000000000000" pitchFamily="2" charset="2"/>
              </a:rPr>
              <a:t>§ 1.4</a:t>
            </a:r>
            <a:r>
              <a:rPr lang="en-GB" altLang="it-IT" sz="1600">
                <a:latin typeface="Times New Roman" panose="02020603050405020304" pitchFamily="18" charset="0"/>
                <a:sym typeface="Wingdings" panose="05000000000000000000" pitchFamily="2" charset="2"/>
              </a:rPr>
              <a:t> in </a:t>
            </a:r>
            <a:r>
              <a:rPr lang="en-GB" altLang="it-IT" sz="1600">
                <a:latin typeface="Times New Roman" panose="02020603050405020304" pitchFamily="18" charset="0"/>
              </a:rPr>
              <a:t>Himmelblau D.M. e Bischoff K.B., </a:t>
            </a:r>
            <a:r>
              <a:rPr lang="ja-JP" altLang="en-GB" sz="1600">
                <a:latin typeface="Times New Roman" panose="02020603050405020304" pitchFamily="18" charset="0"/>
              </a:rPr>
              <a:t>“</a:t>
            </a:r>
            <a:r>
              <a:rPr lang="en-GB" altLang="ja-JP" sz="1600">
                <a:latin typeface="Times New Roman" panose="02020603050405020304" pitchFamily="18" charset="0"/>
              </a:rPr>
              <a:t>Process Analysis and Simulation</a:t>
            </a:r>
            <a:r>
              <a:rPr lang="ja-JP" altLang="en-GB" sz="1600">
                <a:latin typeface="Times New Roman" panose="02020603050405020304" pitchFamily="18" charset="0"/>
              </a:rPr>
              <a:t>”</a:t>
            </a:r>
            <a:r>
              <a:rPr lang="en-GB" altLang="ja-JP" sz="1600">
                <a:latin typeface="Times New Roman" panose="02020603050405020304" pitchFamily="18" charset="0"/>
              </a:rPr>
              <a:t>, Wiley &amp; Sons Inc., 1967</a:t>
            </a:r>
            <a:endParaRPr lang="en-US" altLang="it-IT" sz="1600">
              <a:latin typeface="Times New Roman" panose="02020603050405020304" pitchFamily="18" charset="0"/>
            </a:endParaRPr>
          </a:p>
        </p:txBody>
      </p:sp>
      <p:sp>
        <p:nvSpPr>
          <p:cNvPr id="124934" name="Text Box 4"/>
          <p:cNvSpPr txBox="1">
            <a:spLocks noChangeArrowheads="1"/>
          </p:cNvSpPr>
          <p:nvPr/>
        </p:nvSpPr>
        <p:spPr bwMode="auto">
          <a:xfrm>
            <a:off x="0" y="105568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 typeface="Times New Roman" panose="02020603050405020304" pitchFamily="18" charset="0"/>
              <a:buNone/>
            </a:pPr>
            <a:r>
              <a:rPr lang="it-IT" altLang="it-IT">
                <a:latin typeface="Comic Sans MS" panose="030F0702030302020204" pitchFamily="66" charset="0"/>
              </a:rPr>
              <a:t>(on the base of </a:t>
            </a:r>
            <a:br>
              <a:rPr lang="it-IT" altLang="it-IT">
                <a:latin typeface="Comic Sans MS" panose="030F0702030302020204" pitchFamily="66" charset="0"/>
              </a:rPr>
            </a:br>
            <a:r>
              <a:rPr lang="it-IT" altLang="it-IT">
                <a:latin typeface="Comic Sans MS" panose="030F0702030302020204" pitchFamily="66" charset="0"/>
              </a:rPr>
              <a:t>the </a:t>
            </a:r>
            <a:r>
              <a:rPr lang="it-IT" altLang="ja-JP">
                <a:solidFill>
                  <a:srgbClr val="A50021"/>
                </a:solidFill>
                <a:latin typeface="Comic Sans MS" panose="030F0702030302020204" pitchFamily="66" charset="0"/>
              </a:rPr>
              <a:t>approach</a:t>
            </a:r>
            <a:r>
              <a:rPr lang="it-IT" altLang="ja-JP">
                <a:latin typeface="Comic Sans MS" panose="030F0702030302020204" pitchFamily="66" charset="0"/>
              </a:rPr>
              <a:t> adopted for model development)</a:t>
            </a:r>
            <a:endParaRPr lang="it-IT" altLang="it-IT">
              <a:latin typeface="Comic Sans MS" panose="030F0702030302020204"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E8DD04FE-570A-4FF3-BC6C-A1945BE0DB10}"/>
              </a:ext>
            </a:extLst>
          </p:cNvPr>
          <p:cNvSpPr>
            <a:spLocks noGrp="1" noChangeArrowheads="1"/>
          </p:cNvSpPr>
          <p:nvPr>
            <p:ph type="title"/>
          </p:nvPr>
        </p:nvSpPr>
        <p:spPr>
          <a:xfrm>
            <a:off x="-76200" y="334963"/>
            <a:ext cx="6934200" cy="1357312"/>
          </a:xfrm>
        </p:spPr>
        <p:txBody>
          <a:bodyPr/>
          <a:lstStyle/>
          <a:p>
            <a:pPr eaLnBrk="1" hangingPunct="1">
              <a:defRPr/>
            </a:pPr>
            <a:r>
              <a:rPr lang="it-IT" dirty="0"/>
              <a:t>AUTONOMOUS SYSTEM </a:t>
            </a:r>
            <a:br>
              <a:rPr lang="it-IT" dirty="0"/>
            </a:br>
            <a:r>
              <a:rPr lang="it-IT" sz="2400" dirty="0">
                <a:solidFill>
                  <a:srgbClr val="000000"/>
                </a:solidFill>
              </a:rPr>
              <a:t>(</a:t>
            </a:r>
            <a:r>
              <a:rPr lang="it-IT" sz="2400" dirty="0" err="1">
                <a:solidFill>
                  <a:srgbClr val="A50021"/>
                </a:solidFill>
              </a:rPr>
              <a:t>definition</a:t>
            </a:r>
            <a:r>
              <a:rPr lang="it-IT" sz="2400" dirty="0">
                <a:solidFill>
                  <a:srgbClr val="A50021"/>
                </a:solidFill>
              </a:rPr>
              <a:t> </a:t>
            </a:r>
            <a:r>
              <a:rPr lang="it-IT" sz="2400" dirty="0" err="1">
                <a:solidFill>
                  <a:srgbClr val="A50021"/>
                </a:solidFill>
              </a:rPr>
              <a:t>based</a:t>
            </a:r>
            <a:r>
              <a:rPr lang="it-IT" sz="2400" dirty="0">
                <a:solidFill>
                  <a:srgbClr val="A50021"/>
                </a:solidFill>
              </a:rPr>
              <a:t> on </a:t>
            </a:r>
            <a:br>
              <a:rPr lang="it-IT" sz="2400" dirty="0">
                <a:solidFill>
                  <a:srgbClr val="A50021"/>
                </a:solidFill>
              </a:rPr>
            </a:br>
            <a:r>
              <a:rPr lang="it-IT" sz="2400" dirty="0">
                <a:solidFill>
                  <a:srgbClr val="A50021"/>
                </a:solidFill>
              </a:rPr>
              <a:t>the input-state-output </a:t>
            </a:r>
            <a:r>
              <a:rPr lang="it-IT" sz="2400" dirty="0" err="1">
                <a:solidFill>
                  <a:srgbClr val="A50021"/>
                </a:solidFill>
              </a:rPr>
              <a:t>representation</a:t>
            </a:r>
            <a:r>
              <a:rPr lang="it-IT" dirty="0">
                <a:solidFill>
                  <a:srgbClr val="000000"/>
                </a:solidFill>
              </a:rPr>
              <a:t>)</a:t>
            </a:r>
          </a:p>
        </p:txBody>
      </p:sp>
      <p:sp>
        <p:nvSpPr>
          <p:cNvPr id="126978" name="Rectangle 4"/>
          <p:cNvSpPr>
            <a:spLocks noChangeArrowheads="1"/>
          </p:cNvSpPr>
          <p:nvPr/>
        </p:nvSpPr>
        <p:spPr bwMode="auto">
          <a:xfrm>
            <a:off x="549275" y="3006407"/>
            <a:ext cx="5888038"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US" altLang="it-IT" dirty="0"/>
              <a:t>A </a:t>
            </a:r>
            <a:r>
              <a:rPr lang="en-US" altLang="it-IT" b="1" dirty="0">
                <a:solidFill>
                  <a:srgbClr val="006600"/>
                </a:solidFill>
              </a:rPr>
              <a:t>dynamical</a:t>
            </a:r>
            <a:r>
              <a:rPr lang="en-US" altLang="it-IT" dirty="0">
                <a:solidFill>
                  <a:srgbClr val="006600"/>
                </a:solidFill>
              </a:rPr>
              <a:t> </a:t>
            </a:r>
            <a:r>
              <a:rPr lang="en-US" altLang="it-IT" b="1" dirty="0">
                <a:solidFill>
                  <a:srgbClr val="006600"/>
                </a:solidFill>
              </a:rPr>
              <a:t>system </a:t>
            </a:r>
            <a:r>
              <a:rPr lang="en-US" altLang="it-IT" dirty="0"/>
              <a:t>is </a:t>
            </a:r>
            <a:r>
              <a:rPr lang="en-US" altLang="it-IT" b="1" dirty="0">
                <a:solidFill>
                  <a:srgbClr val="006600"/>
                </a:solidFill>
              </a:rPr>
              <a:t>autonomous </a:t>
            </a:r>
            <a:r>
              <a:rPr lang="en-US" altLang="it-IT" dirty="0"/>
              <a:t>if the </a:t>
            </a:r>
            <a:r>
              <a:rPr lang="en-US" altLang="it-IT" b="1" dirty="0">
                <a:solidFill>
                  <a:srgbClr val="006600"/>
                </a:solidFill>
              </a:rPr>
              <a:t>state</a:t>
            </a:r>
            <a:r>
              <a:rPr lang="en-US" altLang="it-IT" dirty="0"/>
              <a:t> is not depending on </a:t>
            </a:r>
            <a:r>
              <a:rPr lang="en-US" altLang="ja-JP" b="1" dirty="0">
                <a:solidFill>
                  <a:srgbClr val="006600"/>
                </a:solidFill>
              </a:rPr>
              <a:t>input</a:t>
            </a:r>
            <a:endParaRPr lang="en-US" altLang="ja-JP" dirty="0"/>
          </a:p>
          <a:p>
            <a:pPr algn="just">
              <a:spcBef>
                <a:spcPts val="600"/>
              </a:spcBef>
              <a:spcAft>
                <a:spcPts val="600"/>
              </a:spcAft>
              <a:buFont typeface="Times New Roman" panose="02020603050405020304" pitchFamily="18" charset="0"/>
              <a:buNone/>
            </a:pPr>
            <a:r>
              <a:rPr lang="en-US" altLang="it-IT" dirty="0"/>
              <a:t>	OR</a:t>
            </a:r>
          </a:p>
          <a:p>
            <a:pPr algn="just">
              <a:spcBef>
                <a:spcPts val="600"/>
              </a:spcBef>
              <a:spcAft>
                <a:spcPts val="600"/>
              </a:spcAft>
              <a:buFont typeface="Times New Roman" panose="02020603050405020304" pitchFamily="18" charset="0"/>
              <a:buNone/>
            </a:pPr>
            <a:r>
              <a:rPr lang="en-US" altLang="it-IT" dirty="0"/>
              <a:t>the </a:t>
            </a:r>
            <a:r>
              <a:rPr lang="en-US" altLang="ja-JP" b="1" dirty="0">
                <a:solidFill>
                  <a:srgbClr val="006600"/>
                </a:solidFill>
              </a:rPr>
              <a:t>input</a:t>
            </a:r>
            <a:r>
              <a:rPr lang="en-US" altLang="ja-JP" dirty="0"/>
              <a:t> is constant with time</a:t>
            </a:r>
            <a:r>
              <a:rPr lang="en-US" altLang="it-IT" dirty="0"/>
              <a:t>.</a:t>
            </a:r>
          </a:p>
          <a:p>
            <a:pPr algn="just">
              <a:spcBef>
                <a:spcPts val="600"/>
              </a:spcBef>
              <a:spcAft>
                <a:spcPts val="600"/>
              </a:spcAft>
              <a:buFont typeface="Times New Roman" panose="02020603050405020304" pitchFamily="18" charset="0"/>
              <a:buNone/>
            </a:pPr>
            <a:endParaRPr lang="en-US" altLang="it-IT" dirty="0"/>
          </a:p>
          <a:p>
            <a:pPr algn="ctr">
              <a:spcBef>
                <a:spcPct val="50000"/>
              </a:spcBef>
              <a:spcAft>
                <a:spcPts val="600"/>
              </a:spcAft>
              <a:buFont typeface="Times New Roman" panose="02020603050405020304" pitchFamily="18" charset="0"/>
              <a:buNone/>
            </a:pPr>
            <a:r>
              <a:rPr lang="en-GB" altLang="it-IT" sz="3200" dirty="0">
                <a:solidFill>
                  <a:srgbClr val="000000"/>
                </a:solidFill>
                <a:latin typeface="Times New Roman" panose="02020603050405020304" pitchFamily="18" charset="0"/>
                <a:sym typeface="Wingdings" panose="05000000000000000000" pitchFamily="2" charset="2"/>
              </a:rPr>
              <a:t></a:t>
            </a:r>
            <a:r>
              <a:rPr lang="en-US" altLang="it-IT" sz="1600" dirty="0">
                <a:solidFill>
                  <a:srgbClr val="000000"/>
                </a:solidFill>
              </a:rPr>
              <a:t>adapted from </a:t>
            </a:r>
            <a:r>
              <a:rPr lang="en-US" altLang="it-IT" sz="2000" dirty="0">
                <a:solidFill>
                  <a:srgbClr val="000000"/>
                </a:solidFill>
              </a:rPr>
              <a:t>“</a:t>
            </a:r>
            <a:r>
              <a:rPr lang="en-US" altLang="ja-JP" sz="2000" dirty="0">
                <a:solidFill>
                  <a:srgbClr val="000000"/>
                </a:solidFill>
              </a:rPr>
              <a:t>notecontrolli_PRATTICHIZZO.pdf</a:t>
            </a:r>
            <a:r>
              <a:rPr lang="en-US" altLang="it-IT" sz="2000" dirty="0">
                <a:solidFill>
                  <a:srgbClr val="000000"/>
                </a:solidFill>
              </a:rPr>
              <a:t>”</a:t>
            </a:r>
            <a:endParaRPr lang="en-US" altLang="ja-JP" sz="2000" dirty="0">
              <a:solidFill>
                <a:srgbClr val="000000"/>
              </a:solidFill>
            </a:endParaRPr>
          </a:p>
          <a:p>
            <a:pPr algn="just">
              <a:spcBef>
                <a:spcPts val="600"/>
              </a:spcBef>
              <a:spcAft>
                <a:spcPts val="600"/>
              </a:spcAft>
              <a:buFont typeface="Times New Roman" panose="02020603050405020304" pitchFamily="18" charset="0"/>
              <a:buNone/>
            </a:pPr>
            <a:endParaRPr lang="en-US" altLang="it-IT" dirty="0"/>
          </a:p>
          <a:p>
            <a:pPr algn="just">
              <a:spcBef>
                <a:spcPts val="600"/>
              </a:spcBef>
              <a:spcAft>
                <a:spcPts val="600"/>
              </a:spcAft>
              <a:buFont typeface="Times New Roman" panose="02020603050405020304" pitchFamily="18" charset="0"/>
              <a:buNone/>
            </a:pPr>
            <a:r>
              <a:rPr lang="en-US" altLang="it-IT" dirty="0"/>
              <a:t>NB:</a:t>
            </a:r>
          </a:p>
          <a:p>
            <a:pPr algn="just">
              <a:spcBef>
                <a:spcPts val="600"/>
              </a:spcBef>
              <a:spcAft>
                <a:spcPts val="600"/>
              </a:spcAft>
              <a:buFont typeface="Times New Roman" panose="02020603050405020304" pitchFamily="18" charset="0"/>
              <a:buNone/>
            </a:pPr>
            <a:r>
              <a:rPr lang="en-US" altLang="it-IT" dirty="0"/>
              <a:t>For a dynamic model described by a system of ODEs, an </a:t>
            </a:r>
            <a:r>
              <a:rPr lang="en-US" altLang="it-IT" b="1" dirty="0">
                <a:solidFill>
                  <a:srgbClr val="006600"/>
                </a:solidFill>
              </a:rPr>
              <a:t>autonomous</a:t>
            </a:r>
            <a:r>
              <a:rPr lang="en-US" altLang="it-IT" dirty="0"/>
              <a:t> system is also </a:t>
            </a:r>
            <a:r>
              <a:rPr lang="en-US" altLang="it-IT" b="1" dirty="0">
                <a:solidFill>
                  <a:srgbClr val="006600"/>
                </a:solidFill>
              </a:rPr>
              <a:t>time invariant</a:t>
            </a:r>
            <a:r>
              <a:rPr lang="en-US" altLang="it-IT" dirty="0"/>
              <a:t> </a:t>
            </a:r>
          </a:p>
        </p:txBody>
      </p:sp>
      <p:sp>
        <p:nvSpPr>
          <p:cNvPr id="12697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149FD64-9547-4F85-BB08-123D0DADED8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55</a:t>
            </a:fld>
            <a:endParaRPr lang="en-GB" altLang="it-IT" sz="1400">
              <a:latin typeface="Times New Roman" panose="02020603050405020304" pitchFamily="18"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3245436767"/>
              </p:ext>
            </p:extLst>
          </p:nvPr>
        </p:nvGraphicFramePr>
        <p:xfrm>
          <a:off x="230823" y="1743075"/>
          <a:ext cx="6078537" cy="403225"/>
        </p:xfrm>
        <a:graphic>
          <a:graphicData uri="http://schemas.openxmlformats.org/presentationml/2006/ole">
            <mc:AlternateContent xmlns:mc="http://schemas.openxmlformats.org/markup-compatibility/2006">
              <mc:Choice xmlns:v="urn:schemas-microsoft-com:vml" Requires="v">
                <p:oleObj spid="_x0000_s178189" name="Equation" r:id="rId4" imgW="0" imgH="0" progId="Equation.3">
                  <p:embed/>
                </p:oleObj>
              </mc:Choice>
              <mc:Fallback>
                <p:oleObj name="Equation" r:id="rId4" imgW="0" imgH="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23" y="1743075"/>
                        <a:ext cx="60785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7"/>
          <p:cNvSpPr>
            <a:spLocks noChangeArrowheads="1"/>
          </p:cNvSpPr>
          <p:nvPr/>
        </p:nvSpPr>
        <p:spPr bwMode="auto">
          <a:xfrm>
            <a:off x="2053273" y="2244725"/>
            <a:ext cx="2808287" cy="744538"/>
          </a:xfrm>
          <a:prstGeom prst="rect">
            <a:avLst/>
          </a:prstGeom>
          <a:solidFill>
            <a:srgbClr val="FFFFFF"/>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dirty="0">
                <a:solidFill>
                  <a:srgbClr val="006600"/>
                </a:solidFill>
              </a:rPr>
              <a:t>DYNAMICAL SYSTEM</a:t>
            </a:r>
            <a:endParaRPr lang="it-IT" altLang="it-IT" sz="1600" dirty="0">
              <a:solidFill>
                <a:srgbClr val="006600"/>
              </a:solidFill>
            </a:endParaRPr>
          </a:p>
        </p:txBody>
      </p:sp>
      <p:sp>
        <p:nvSpPr>
          <p:cNvPr id="7" name="Line 8"/>
          <p:cNvSpPr>
            <a:spLocks noChangeShapeType="1"/>
          </p:cNvSpPr>
          <p:nvPr/>
        </p:nvSpPr>
        <p:spPr bwMode="auto">
          <a:xfrm>
            <a:off x="756285"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a:off x="4861560"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FDE71723-3D04-4A20-BCBD-56A0B151BE5D}"/>
              </a:ext>
            </a:extLst>
          </p:cNvPr>
          <p:cNvSpPr>
            <a:spLocks noGrp="1" noChangeArrowheads="1"/>
          </p:cNvSpPr>
          <p:nvPr>
            <p:ph type="title"/>
          </p:nvPr>
        </p:nvSpPr>
        <p:spPr>
          <a:xfrm>
            <a:off x="-76200" y="250825"/>
            <a:ext cx="6934200" cy="1357313"/>
          </a:xfrm>
        </p:spPr>
        <p:txBody>
          <a:bodyPr/>
          <a:lstStyle/>
          <a:p>
            <a:pPr eaLnBrk="1" hangingPunct="1">
              <a:defRPr/>
            </a:pPr>
            <a:r>
              <a:rPr lang="it-IT" dirty="0"/>
              <a:t>AUTONOMOUS SYSTEM </a:t>
            </a:r>
            <a:br>
              <a:rPr lang="it-IT" dirty="0"/>
            </a:br>
            <a:r>
              <a:rPr lang="it-IT" sz="2400" dirty="0">
                <a:solidFill>
                  <a:srgbClr val="000000"/>
                </a:solidFill>
              </a:rPr>
              <a:t>(</a:t>
            </a:r>
            <a:r>
              <a:rPr lang="it-IT" sz="2400" dirty="0" err="1">
                <a:solidFill>
                  <a:srgbClr val="A50021"/>
                </a:solidFill>
              </a:rPr>
              <a:t>definition</a:t>
            </a:r>
            <a:r>
              <a:rPr lang="it-IT" sz="2400" dirty="0">
                <a:solidFill>
                  <a:srgbClr val="A50021"/>
                </a:solidFill>
              </a:rPr>
              <a:t> </a:t>
            </a:r>
            <a:r>
              <a:rPr lang="it-IT" sz="2400" dirty="0" err="1">
                <a:solidFill>
                  <a:srgbClr val="A50021"/>
                </a:solidFill>
              </a:rPr>
              <a:t>based</a:t>
            </a:r>
            <a:r>
              <a:rPr lang="it-IT" sz="2400" dirty="0">
                <a:solidFill>
                  <a:srgbClr val="A50021"/>
                </a:solidFill>
              </a:rPr>
              <a:t> on </a:t>
            </a:r>
            <a:br>
              <a:rPr lang="it-IT" sz="2400" dirty="0">
                <a:solidFill>
                  <a:srgbClr val="A50021"/>
                </a:solidFill>
              </a:rPr>
            </a:br>
            <a:r>
              <a:rPr lang="it-IT" sz="2400" dirty="0">
                <a:solidFill>
                  <a:srgbClr val="A50021"/>
                </a:solidFill>
              </a:rPr>
              <a:t>the </a:t>
            </a:r>
            <a:r>
              <a:rPr lang="it-IT" sz="2400" dirty="0" err="1">
                <a:solidFill>
                  <a:srgbClr val="A50021"/>
                </a:solidFill>
              </a:rPr>
              <a:t>shape</a:t>
            </a:r>
            <a:r>
              <a:rPr lang="it-IT" sz="2400" dirty="0">
                <a:solidFill>
                  <a:srgbClr val="A50021"/>
                </a:solidFill>
              </a:rPr>
              <a:t> of the </a:t>
            </a:r>
            <a:r>
              <a:rPr lang="it-IT" sz="2400" dirty="0" err="1">
                <a:solidFill>
                  <a:srgbClr val="A50021"/>
                </a:solidFill>
              </a:rPr>
              <a:t>vector</a:t>
            </a:r>
            <a:r>
              <a:rPr lang="it-IT" sz="2400" dirty="0">
                <a:solidFill>
                  <a:srgbClr val="A50021"/>
                </a:solidFill>
              </a:rPr>
              <a:t> </a:t>
            </a:r>
            <a:r>
              <a:rPr lang="it-IT" sz="2400" dirty="0" err="1">
                <a:solidFill>
                  <a:srgbClr val="A50021"/>
                </a:solidFill>
              </a:rPr>
              <a:t>field</a:t>
            </a:r>
            <a:r>
              <a:rPr lang="it-IT" dirty="0">
                <a:solidFill>
                  <a:srgbClr val="000000"/>
                </a:solidFill>
              </a:rPr>
              <a:t>)</a:t>
            </a:r>
          </a:p>
        </p:txBody>
      </p:sp>
      <p:sp>
        <p:nvSpPr>
          <p:cNvPr id="129026" name="Rectangle 4"/>
          <p:cNvSpPr>
            <a:spLocks noChangeArrowheads="1"/>
          </p:cNvSpPr>
          <p:nvPr/>
        </p:nvSpPr>
        <p:spPr bwMode="auto">
          <a:xfrm>
            <a:off x="549275" y="1692275"/>
            <a:ext cx="588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US" altLang="it-IT"/>
              <a:t>A </a:t>
            </a:r>
            <a:r>
              <a:rPr lang="en-US" altLang="it-IT" b="1">
                <a:solidFill>
                  <a:srgbClr val="008000"/>
                </a:solidFill>
              </a:rPr>
              <a:t>dynamical</a:t>
            </a:r>
            <a:r>
              <a:rPr lang="en-US" altLang="it-IT"/>
              <a:t> </a:t>
            </a:r>
            <a:r>
              <a:rPr lang="en-US" altLang="it-IT" b="1">
                <a:solidFill>
                  <a:srgbClr val="006600"/>
                </a:solidFill>
              </a:rPr>
              <a:t>system </a:t>
            </a:r>
            <a:r>
              <a:rPr lang="en-US" altLang="it-IT"/>
              <a:t>is </a:t>
            </a:r>
            <a:r>
              <a:rPr lang="en-US" altLang="it-IT" b="1">
                <a:solidFill>
                  <a:srgbClr val="006600"/>
                </a:solidFill>
              </a:rPr>
              <a:t>autonomous </a:t>
            </a:r>
            <a:r>
              <a:rPr lang="en-US" altLang="it-IT"/>
              <a:t>if its vector field depends on the state x(t), but does not explicitly depend on time.</a:t>
            </a:r>
          </a:p>
        </p:txBody>
      </p:sp>
      <p:sp>
        <p:nvSpPr>
          <p:cNvPr id="12902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0F8A7F30-6AA8-4713-AB43-D03FD7D2E150}"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56</a:t>
            </a:fld>
            <a:endParaRPr lang="en-GB" altLang="it-IT" sz="1400">
              <a:latin typeface="Times New Roman" panose="02020603050405020304" pitchFamily="18" charset="0"/>
            </a:endParaRPr>
          </a:p>
        </p:txBody>
      </p:sp>
      <p:graphicFrame>
        <p:nvGraphicFramePr>
          <p:cNvPr id="129028" name="Object 6"/>
          <p:cNvGraphicFramePr>
            <a:graphicFrameLocks noChangeAspect="1"/>
          </p:cNvGraphicFramePr>
          <p:nvPr/>
        </p:nvGraphicFramePr>
        <p:xfrm>
          <a:off x="650875" y="3192463"/>
          <a:ext cx="2605088" cy="1636712"/>
        </p:xfrm>
        <a:graphic>
          <a:graphicData uri="http://schemas.openxmlformats.org/presentationml/2006/ole">
            <mc:AlternateContent xmlns:mc="http://schemas.openxmlformats.org/markup-compatibility/2006">
              <mc:Choice xmlns:v="urn:schemas-microsoft-com:vml" Requires="v">
                <p:oleObj spid="_x0000_s129114" name="Equation" r:id="rId4" imgW="0" imgH="0" progId="Equation.3">
                  <p:embed/>
                </p:oleObj>
              </mc:Choice>
              <mc:Fallback>
                <p:oleObj name="Equation" r:id="rId4" imgW="0" imgH="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3192463"/>
                        <a:ext cx="2605088" cy="163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9029" name="Text Box 8"/>
          <p:cNvSpPr txBox="1">
            <a:spLocks noChangeArrowheads="1"/>
          </p:cNvSpPr>
          <p:nvPr/>
        </p:nvSpPr>
        <p:spPr bwMode="auto">
          <a:xfrm>
            <a:off x="188913" y="5373688"/>
            <a:ext cx="66690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solidFill>
                  <a:srgbClr val="800000"/>
                </a:solidFill>
              </a:rPr>
              <a:t>Examples of 2nd order systems:</a:t>
            </a:r>
          </a:p>
          <a:p>
            <a:pPr algn="just" eaLnBrk="1" hangingPunct="1">
              <a:spcBef>
                <a:spcPct val="50000"/>
              </a:spcBef>
              <a:spcAft>
                <a:spcPts val="600"/>
              </a:spcAft>
              <a:buFont typeface="Times New Roman" panose="02020603050405020304" pitchFamily="18" charset="0"/>
              <a:buNone/>
            </a:pPr>
            <a:r>
              <a:rPr lang="it-IT" altLang="it-IT" sz="2200">
                <a:solidFill>
                  <a:srgbClr val="800000"/>
                </a:solidFill>
              </a:rPr>
              <a:t>Autonomous system 	     Non-autonomous system</a:t>
            </a:r>
          </a:p>
        </p:txBody>
      </p:sp>
      <p:graphicFrame>
        <p:nvGraphicFramePr>
          <p:cNvPr id="129030" name="Object 9"/>
          <p:cNvGraphicFramePr>
            <a:graphicFrameLocks noChangeAspect="1"/>
          </p:cNvGraphicFramePr>
          <p:nvPr/>
        </p:nvGraphicFramePr>
        <p:xfrm>
          <a:off x="177800" y="6621463"/>
          <a:ext cx="1965325" cy="1133475"/>
        </p:xfrm>
        <a:graphic>
          <a:graphicData uri="http://schemas.openxmlformats.org/presentationml/2006/ole">
            <mc:AlternateContent xmlns:mc="http://schemas.openxmlformats.org/markup-compatibility/2006">
              <mc:Choice xmlns:v="urn:schemas-microsoft-com:vml" Requires="v">
                <p:oleObj spid="_x0000_s129115" name="Equation" r:id="rId6" imgW="0" imgH="0" progId="Equation.3">
                  <p:embed/>
                </p:oleObj>
              </mc:Choice>
              <mc:Fallback>
                <p:oleObj name="Equation" r:id="rId6" imgW="0" imgH="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6621463"/>
                        <a:ext cx="19653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9031" name="Text Box 1030"/>
          <p:cNvSpPr txBox="1">
            <a:spLocks noChangeArrowheads="1"/>
          </p:cNvSpPr>
          <p:nvPr/>
        </p:nvSpPr>
        <p:spPr bwMode="auto">
          <a:xfrm>
            <a:off x="3876675" y="3700463"/>
            <a:ext cx="30241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sz="3200">
                <a:latin typeface="Times New Roman" panose="02020603050405020304" pitchFamily="18" charset="0"/>
              </a:rPr>
              <a:t>with	</a:t>
            </a:r>
            <a:r>
              <a:rPr lang="it-IT" altLang="it-IT" sz="3200" i="1">
                <a:latin typeface="Times New Roman" panose="02020603050405020304" pitchFamily="18" charset="0"/>
              </a:rPr>
              <a:t>x(t)</a:t>
            </a:r>
            <a:r>
              <a:rPr lang="it-IT" altLang="it-IT" sz="3200">
                <a:latin typeface="Times New Roman" panose="02020603050405020304" pitchFamily="18" charset="0"/>
                <a:sym typeface="Symbol" panose="05050102010706020507" pitchFamily="18" charset="2"/>
              </a:rPr>
              <a:t></a:t>
            </a:r>
            <a:r>
              <a:rPr lang="it-IT" altLang="it-IT" sz="3200" baseline="30000">
                <a:latin typeface="Times New Roman" panose="02020603050405020304" pitchFamily="18" charset="0"/>
                <a:sym typeface="Symbol" panose="05050102010706020507" pitchFamily="18" charset="2"/>
              </a:rPr>
              <a:t>n</a:t>
            </a:r>
          </a:p>
          <a:p>
            <a:pPr algn="just" eaLnBrk="1" hangingPunct="1">
              <a:spcBef>
                <a:spcPts val="600"/>
              </a:spcBef>
              <a:spcAft>
                <a:spcPts val="600"/>
              </a:spcAft>
              <a:buFont typeface="Times New Roman" panose="02020603050405020304" pitchFamily="18" charset="0"/>
              <a:buNone/>
            </a:pPr>
            <a:r>
              <a:rPr lang="it-IT" altLang="it-IT" sz="3200" baseline="30000">
                <a:latin typeface="Times New Roman" panose="02020603050405020304" pitchFamily="18" charset="0"/>
                <a:sym typeface="Symbol" panose="05050102010706020507" pitchFamily="18" charset="2"/>
              </a:rPr>
              <a:t>	</a:t>
            </a:r>
            <a:r>
              <a:rPr lang="it-IT" altLang="it-IT" sz="3200" i="1">
                <a:latin typeface="Times New Roman" panose="02020603050405020304" pitchFamily="18" charset="0"/>
              </a:rPr>
              <a:t> t </a:t>
            </a:r>
            <a:r>
              <a:rPr lang="it-IT" altLang="it-IT" sz="3200">
                <a:latin typeface="Times New Roman" panose="02020603050405020304" pitchFamily="18" charset="0"/>
                <a:sym typeface="Symbol" panose="05050102010706020507" pitchFamily="18" charset="2"/>
              </a:rPr>
              <a:t></a:t>
            </a:r>
            <a:r>
              <a:rPr lang="it-IT" altLang="it-IT" sz="3200" baseline="30000">
                <a:latin typeface="Times New Roman" panose="02020603050405020304" pitchFamily="18" charset="0"/>
                <a:sym typeface="Symbol" panose="05050102010706020507" pitchFamily="18" charset="2"/>
              </a:rPr>
              <a:t>+</a:t>
            </a:r>
          </a:p>
        </p:txBody>
      </p:sp>
      <p:graphicFrame>
        <p:nvGraphicFramePr>
          <p:cNvPr id="129032" name="Object 9"/>
          <p:cNvGraphicFramePr>
            <a:graphicFrameLocks noChangeAspect="1"/>
          </p:cNvGraphicFramePr>
          <p:nvPr/>
        </p:nvGraphicFramePr>
        <p:xfrm>
          <a:off x="3244850" y="6616700"/>
          <a:ext cx="3424238" cy="1195388"/>
        </p:xfrm>
        <a:graphic>
          <a:graphicData uri="http://schemas.openxmlformats.org/presentationml/2006/ole">
            <mc:AlternateContent xmlns:mc="http://schemas.openxmlformats.org/markup-compatibility/2006">
              <mc:Choice xmlns:v="urn:schemas-microsoft-com:vml" Requires="v">
                <p:oleObj spid="_x0000_s129116" name="Equation" r:id="rId8" imgW="0" imgH="0" progId="Equation.3">
                  <p:embed/>
                </p:oleObj>
              </mc:Choice>
              <mc:Fallback>
                <p:oleObj name="Equation" r:id="rId8" imgW="0" imgH="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850" y="6616700"/>
                        <a:ext cx="3424238"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A7A547A-DA96-4BD1-91A7-CA618B1B7A14}"/>
              </a:ext>
            </a:extLst>
          </p:cNvPr>
          <p:cNvSpPr>
            <a:spLocks noGrp="1" noChangeArrowheads="1"/>
          </p:cNvSpPr>
          <p:nvPr>
            <p:ph type="title"/>
          </p:nvPr>
        </p:nvSpPr>
        <p:spPr>
          <a:xfrm>
            <a:off x="342900" y="25400"/>
            <a:ext cx="6172200" cy="1092200"/>
          </a:xfrm>
        </p:spPr>
        <p:txBody>
          <a:bodyPr/>
          <a:lstStyle/>
          <a:p>
            <a:pPr>
              <a:defRPr/>
            </a:pPr>
            <a:r>
              <a:rPr lang="it-IT" sz="3200" dirty="0"/>
              <a:t>ORBITS OR TRAJECTORIES</a:t>
            </a:r>
            <a:br>
              <a:rPr lang="it-IT" sz="3200" dirty="0"/>
            </a:br>
            <a:r>
              <a:rPr lang="it-IT" sz="3200" dirty="0"/>
              <a:t> OF A DYNAMIC SYSTEM</a:t>
            </a:r>
            <a:endParaRPr lang="it-IT" sz="3200" i="1" dirty="0"/>
          </a:p>
        </p:txBody>
      </p:sp>
      <p:sp>
        <p:nvSpPr>
          <p:cNvPr id="131074" name="Rettangolo 2"/>
          <p:cNvSpPr>
            <a:spLocks noChangeArrowheads="1"/>
          </p:cNvSpPr>
          <p:nvPr/>
        </p:nvSpPr>
        <p:spPr bwMode="auto">
          <a:xfrm>
            <a:off x="515938" y="1331913"/>
            <a:ext cx="58245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2000"/>
              <a:t>The (</a:t>
            </a:r>
            <a:r>
              <a:rPr lang="it-IT" altLang="it-IT" sz="2000" b="1">
                <a:solidFill>
                  <a:srgbClr val="006600"/>
                </a:solidFill>
              </a:rPr>
              <a:t>forward</a:t>
            </a:r>
            <a:r>
              <a:rPr lang="it-IT" altLang="it-IT" sz="2000"/>
              <a:t>) </a:t>
            </a:r>
            <a:r>
              <a:rPr lang="it-IT" altLang="it-IT" sz="2000" b="1">
                <a:solidFill>
                  <a:srgbClr val="006600"/>
                </a:solidFill>
              </a:rPr>
              <a:t>orbit</a:t>
            </a:r>
            <a:r>
              <a:rPr lang="it-IT" altLang="it-IT" sz="2000">
                <a:solidFill>
                  <a:srgbClr val="006600"/>
                </a:solidFill>
              </a:rPr>
              <a:t> </a:t>
            </a:r>
            <a:r>
              <a:rPr lang="it-IT" altLang="it-IT" sz="2000"/>
              <a:t>or </a:t>
            </a:r>
            <a:r>
              <a:rPr lang="it-IT" altLang="it-IT" sz="2000" b="1">
                <a:solidFill>
                  <a:srgbClr val="006600"/>
                </a:solidFill>
              </a:rPr>
              <a:t>trajectory</a:t>
            </a:r>
            <a:r>
              <a:rPr lang="it-IT" altLang="it-IT" sz="2000">
                <a:solidFill>
                  <a:srgbClr val="006600"/>
                </a:solidFill>
              </a:rPr>
              <a:t> </a:t>
            </a:r>
            <a:r>
              <a:rPr lang="it-IT" altLang="it-IT" sz="2000"/>
              <a:t>of a </a:t>
            </a:r>
            <a:r>
              <a:rPr lang="it-IT" altLang="it-IT" sz="2000">
                <a:solidFill>
                  <a:srgbClr val="006600"/>
                </a:solidFill>
              </a:rPr>
              <a:t>state variable </a:t>
            </a:r>
            <a:r>
              <a:rPr lang="it-IT" altLang="it-IT" sz="2000" i="1"/>
              <a:t>x</a:t>
            </a:r>
            <a:r>
              <a:rPr lang="it-IT" altLang="it-IT" sz="2000"/>
              <a:t> is the time-ordered collection of states that x follow from an </a:t>
            </a:r>
            <a:r>
              <a:rPr lang="it-IT" altLang="it-IT" sz="2000">
                <a:solidFill>
                  <a:srgbClr val="006600"/>
                </a:solidFill>
              </a:rPr>
              <a:t>initial state x</a:t>
            </a:r>
            <a:r>
              <a:rPr lang="it-IT" altLang="it-IT" sz="2000" baseline="-25000">
                <a:solidFill>
                  <a:srgbClr val="006600"/>
                </a:solidFill>
              </a:rPr>
              <a:t>0</a:t>
            </a:r>
            <a:r>
              <a:rPr lang="it-IT" altLang="it-IT" sz="2000">
                <a:solidFill>
                  <a:srgbClr val="006600"/>
                </a:solidFill>
              </a:rPr>
              <a:t> </a:t>
            </a:r>
            <a:r>
              <a:rPr lang="it-IT" altLang="it-IT" sz="2000"/>
              <a:t>using the system evolution rule (</a:t>
            </a:r>
            <a:r>
              <a:rPr lang="it-IT" altLang="it-IT" sz="2000">
                <a:solidFill>
                  <a:srgbClr val="006600"/>
                </a:solidFill>
              </a:rPr>
              <a:t>vector field</a:t>
            </a:r>
            <a:r>
              <a:rPr lang="it-IT" altLang="it-IT" sz="2000"/>
              <a:t>). </a:t>
            </a:r>
          </a:p>
          <a:p>
            <a:pPr eaLnBrk="1" hangingPunct="1">
              <a:spcBef>
                <a:spcPts val="600"/>
              </a:spcBef>
              <a:spcAft>
                <a:spcPts val="600"/>
              </a:spcAft>
            </a:pPr>
            <a:r>
              <a:rPr lang="it-IT" altLang="it-IT" sz="2000"/>
              <a:t>When both state space and time are </a:t>
            </a:r>
            <a:r>
              <a:rPr lang="it-IT" altLang="it-IT" sz="2000">
                <a:solidFill>
                  <a:srgbClr val="006600"/>
                </a:solidFill>
              </a:rPr>
              <a:t>continuous</a:t>
            </a:r>
            <a:r>
              <a:rPr lang="it-IT" altLang="it-IT" sz="2000"/>
              <a:t>, the forward orbit is a curve </a:t>
            </a:r>
            <a:r>
              <a:rPr lang="it-IT" altLang="it-IT" sz="2000" i="1"/>
              <a:t>x</a:t>
            </a:r>
            <a:r>
              <a:rPr lang="it-IT" altLang="it-IT" sz="2000"/>
              <a:t>(</a:t>
            </a:r>
            <a:r>
              <a:rPr lang="it-IT" altLang="it-IT" sz="2000" i="1"/>
              <a:t>t</a:t>
            </a:r>
            <a:r>
              <a:rPr lang="it-IT" altLang="it-IT" sz="2000"/>
              <a:t>) parametric in </a:t>
            </a:r>
            <a:r>
              <a:rPr lang="it-IT" altLang="it-IT" sz="2000" i="1"/>
              <a:t>t</a:t>
            </a:r>
            <a:r>
              <a:rPr lang="it-IT" altLang="it-IT" sz="2000"/>
              <a:t>≥0</a:t>
            </a:r>
          </a:p>
          <a:p>
            <a:pPr eaLnBrk="1" hangingPunct="1">
              <a:spcBef>
                <a:spcPts val="600"/>
              </a:spcBef>
              <a:spcAft>
                <a:spcPts val="600"/>
              </a:spcAft>
            </a:pPr>
            <a:r>
              <a:rPr lang="it-IT" altLang="it-IT" sz="2000"/>
              <a:t>Different initial states result in different trajectories</a:t>
            </a:r>
          </a:p>
        </p:txBody>
      </p:sp>
      <p:sp>
        <p:nvSpPr>
          <p:cNvPr id="13107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2168B5E8-F053-4BE6-A262-F1179C146CCE}" type="slidenum">
              <a:rPr lang="it-IT" altLang="it-IT" sz="1400" smtClean="0"/>
              <a:pPr>
                <a:spcBef>
                  <a:spcPts val="600"/>
                </a:spcBef>
                <a:buFont typeface="Times New Roman" panose="02020603050405020304" pitchFamily="18" charset="0"/>
                <a:buNone/>
              </a:pPr>
              <a:t>57</a:t>
            </a:fld>
            <a:endParaRPr lang="it-IT" altLang="it-IT" sz="1400"/>
          </a:p>
        </p:txBody>
      </p:sp>
      <p:grpSp>
        <p:nvGrpSpPr>
          <p:cNvPr id="131076" name="Gruppo 9"/>
          <p:cNvGrpSpPr>
            <a:grpSpLocks/>
          </p:cNvGrpSpPr>
          <p:nvPr/>
        </p:nvGrpSpPr>
        <p:grpSpPr bwMode="auto">
          <a:xfrm>
            <a:off x="1106488" y="4805363"/>
            <a:ext cx="4721225" cy="4202112"/>
            <a:chOff x="1106488" y="4806028"/>
            <a:chExt cx="4721432" cy="4201447"/>
          </a:xfrm>
        </p:grpSpPr>
        <p:grpSp>
          <p:nvGrpSpPr>
            <p:cNvPr id="131077" name="Gruppo 2"/>
            <p:cNvGrpSpPr>
              <a:grpSpLocks/>
            </p:cNvGrpSpPr>
            <p:nvPr/>
          </p:nvGrpSpPr>
          <p:grpSpPr bwMode="auto">
            <a:xfrm>
              <a:off x="1106488" y="4806028"/>
              <a:ext cx="4721432" cy="4201447"/>
              <a:chOff x="1106488" y="4806028"/>
              <a:chExt cx="4721432" cy="4201447"/>
            </a:xfrm>
          </p:grpSpPr>
          <p:grpSp>
            <p:nvGrpSpPr>
              <p:cNvPr id="131079" name="Gruppo 1"/>
              <p:cNvGrpSpPr>
                <a:grpSpLocks/>
              </p:cNvGrpSpPr>
              <p:nvPr/>
            </p:nvGrpSpPr>
            <p:grpSpPr bwMode="auto">
              <a:xfrm>
                <a:off x="1106488" y="5216525"/>
                <a:ext cx="4483100" cy="3790950"/>
                <a:chOff x="1106488" y="5216284"/>
                <a:chExt cx="4482782" cy="3790950"/>
              </a:xfrm>
            </p:grpSpPr>
            <p:grpSp>
              <p:nvGrpSpPr>
                <p:cNvPr id="131081" name="Gruppo 12"/>
                <p:cNvGrpSpPr>
                  <a:grpSpLocks/>
                </p:cNvGrpSpPr>
                <p:nvPr/>
              </p:nvGrpSpPr>
              <p:grpSpPr bwMode="auto">
                <a:xfrm>
                  <a:off x="1106488" y="5216284"/>
                  <a:ext cx="4482782" cy="3790950"/>
                  <a:chOff x="1106488" y="3929063"/>
                  <a:chExt cx="4075112" cy="3540125"/>
                </a:xfrm>
              </p:grpSpPr>
              <p:sp>
                <p:nvSpPr>
                  <p:cNvPr id="131083" name="Line 4"/>
                  <p:cNvSpPr>
                    <a:spLocks noChangeShapeType="1"/>
                  </p:cNvSpPr>
                  <p:nvPr/>
                </p:nvSpPr>
                <p:spPr bwMode="auto">
                  <a:xfrm rot="10800000">
                    <a:off x="1762125" y="3929063"/>
                    <a:ext cx="1588" cy="327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4" name="Line 5"/>
                  <p:cNvSpPr>
                    <a:spLocks noChangeShapeType="1"/>
                  </p:cNvSpPr>
                  <p:nvPr/>
                </p:nvSpPr>
                <p:spPr bwMode="auto">
                  <a:xfrm rot="-5400000">
                    <a:off x="3399631" y="5231607"/>
                    <a:ext cx="1587" cy="356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5" name="Text Box 8"/>
                  <p:cNvSpPr txBox="1">
                    <a:spLocks noChangeArrowheads="1"/>
                  </p:cNvSpPr>
                  <p:nvPr/>
                </p:nvSpPr>
                <p:spPr bwMode="auto">
                  <a:xfrm>
                    <a:off x="4535488" y="6945313"/>
                    <a:ext cx="646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1</a:t>
                    </a:r>
                    <a:endParaRPr lang="en-GB" altLang="it-IT" baseline="-25000">
                      <a:latin typeface="Times New Roman" panose="02020603050405020304" pitchFamily="18" charset="0"/>
                    </a:endParaRPr>
                  </a:p>
                </p:txBody>
              </p:sp>
              <p:sp>
                <p:nvSpPr>
                  <p:cNvPr id="131086" name="Text Box 9"/>
                  <p:cNvSpPr txBox="1">
                    <a:spLocks noChangeArrowheads="1"/>
                  </p:cNvSpPr>
                  <p:nvPr/>
                </p:nvSpPr>
                <p:spPr bwMode="auto">
                  <a:xfrm>
                    <a:off x="1106488" y="3929063"/>
                    <a:ext cx="655637" cy="4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2</a:t>
                    </a:r>
                    <a:endParaRPr lang="en-GB" altLang="it-IT" baseline="-25000">
                      <a:latin typeface="Times New Roman" panose="02020603050405020304" pitchFamily="18" charset="0"/>
                    </a:endParaRPr>
                  </a:p>
                </p:txBody>
              </p:sp>
              <p:grpSp>
                <p:nvGrpSpPr>
                  <p:cNvPr id="131087" name="Gruppo 16"/>
                  <p:cNvGrpSpPr>
                    <a:grpSpLocks/>
                  </p:cNvGrpSpPr>
                  <p:nvPr/>
                </p:nvGrpSpPr>
                <p:grpSpPr bwMode="auto">
                  <a:xfrm>
                    <a:off x="1865313" y="4387850"/>
                    <a:ext cx="2651125" cy="1879600"/>
                    <a:chOff x="1865313" y="4387850"/>
                    <a:chExt cx="2651125" cy="1879600"/>
                  </a:xfrm>
                </p:grpSpPr>
                <p:grpSp>
                  <p:nvGrpSpPr>
                    <p:cNvPr id="131088" name="Gruppo 14"/>
                    <p:cNvGrpSpPr>
                      <a:grpSpLocks/>
                    </p:cNvGrpSpPr>
                    <p:nvPr/>
                  </p:nvGrpSpPr>
                  <p:grpSpPr bwMode="auto">
                    <a:xfrm>
                      <a:off x="1865313" y="4387850"/>
                      <a:ext cx="2651125" cy="1879600"/>
                      <a:chOff x="1865643" y="4388159"/>
                      <a:chExt cx="2651128" cy="1879316"/>
                    </a:xfrm>
                  </p:grpSpPr>
                  <p:sp>
                    <p:nvSpPr>
                      <p:cNvPr id="131090" name="Freeform 6"/>
                      <p:cNvSpPr>
                        <a:spLocks/>
                      </p:cNvSpPr>
                      <p:nvPr/>
                    </p:nvSpPr>
                    <p:spPr bwMode="auto">
                      <a:xfrm>
                        <a:off x="1904942" y="4388159"/>
                        <a:ext cx="2611829" cy="1836384"/>
                      </a:xfrm>
                      <a:custGeom>
                        <a:avLst/>
                        <a:gdLst>
                          <a:gd name="T0" fmla="*/ 0 w 1760"/>
                          <a:gd name="T1" fmla="*/ 2147483646 h 1344"/>
                          <a:gd name="T2" fmla="*/ 2147483646 w 1760"/>
                          <a:gd name="T3" fmla="*/ 2147483646 h 1344"/>
                          <a:gd name="T4" fmla="*/ 2147483646 w 1760"/>
                          <a:gd name="T5" fmla="*/ 2147483646 h 1344"/>
                          <a:gd name="T6" fmla="*/ 2147483646 w 1760"/>
                          <a:gd name="T7" fmla="*/ 0 h 1344"/>
                          <a:gd name="T8" fmla="*/ 0 60000 65536"/>
                          <a:gd name="T9" fmla="*/ 0 60000 65536"/>
                          <a:gd name="T10" fmla="*/ 0 60000 65536"/>
                          <a:gd name="T11" fmla="*/ 0 60000 65536"/>
                          <a:gd name="T12" fmla="*/ 0 w 1760"/>
                          <a:gd name="T13" fmla="*/ 0 h 1344"/>
                          <a:gd name="T14" fmla="*/ 1760 w 1760"/>
                          <a:gd name="T15" fmla="*/ 1344 h 1344"/>
                        </a:gdLst>
                        <a:ahLst/>
                        <a:cxnLst>
                          <a:cxn ang="T8">
                            <a:pos x="T0" y="T1"/>
                          </a:cxn>
                          <a:cxn ang="T9">
                            <a:pos x="T2" y="T3"/>
                          </a:cxn>
                          <a:cxn ang="T10">
                            <a:pos x="T4" y="T5"/>
                          </a:cxn>
                          <a:cxn ang="T11">
                            <a:pos x="T6" y="T7"/>
                          </a:cxn>
                        </a:cxnLst>
                        <a:rect l="T12" t="T13" r="T14" b="T15"/>
                        <a:pathLst>
                          <a:path w="1760" h="1344">
                            <a:moveTo>
                              <a:pt x="0" y="1344"/>
                            </a:moveTo>
                            <a:cubicBezTo>
                              <a:pt x="296" y="924"/>
                              <a:pt x="592" y="504"/>
                              <a:pt x="864" y="336"/>
                            </a:cubicBezTo>
                            <a:cubicBezTo>
                              <a:pt x="1136" y="168"/>
                              <a:pt x="1504" y="392"/>
                              <a:pt x="1632" y="336"/>
                            </a:cubicBezTo>
                            <a:cubicBezTo>
                              <a:pt x="1760" y="280"/>
                              <a:pt x="1600" y="0"/>
                              <a:pt x="1632" y="0"/>
                            </a:cubicBezTo>
                          </a:path>
                        </a:pathLst>
                      </a:custGeom>
                      <a:noFill/>
                      <a:ln w="12700">
                        <a:solidFill>
                          <a:schemeClr val="tx1"/>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1" name="Ovale 13"/>
                      <p:cNvSpPr>
                        <a:spLocks noChangeAspect="1"/>
                      </p:cNvSpPr>
                      <p:nvPr/>
                    </p:nvSpPr>
                    <p:spPr bwMode="auto">
                      <a:xfrm>
                        <a:off x="1865643" y="6213475"/>
                        <a:ext cx="54000" cy="5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endParaRPr lang="it-IT" altLang="it-IT" sz="1800"/>
                      </a:p>
                    </p:txBody>
                  </p:sp>
                </p:grpSp>
                <p:cxnSp>
                  <p:nvCxnSpPr>
                    <p:cNvPr id="131089" name="Connettore 2 12"/>
                    <p:cNvCxnSpPr>
                      <a:cxnSpLocks noChangeShapeType="1"/>
                    </p:cNvCxnSpPr>
                    <p:nvPr/>
                  </p:nvCxnSpPr>
                  <p:spPr bwMode="auto">
                    <a:xfrm rot="5400000" flipH="1" flipV="1">
                      <a:off x="2281766" y="5647267"/>
                      <a:ext cx="88900" cy="71967"/>
                    </a:xfrm>
                    <a:prstGeom prst="straightConnector1">
                      <a:avLst/>
                    </a:prstGeom>
                    <a:noFill/>
                    <a:ln w="12700">
                      <a:solidFill>
                        <a:schemeClr val="tx1"/>
                      </a:solidFill>
                      <a:round/>
                      <a:headEnd/>
                      <a:tailEnd type="arrow" w="lg" len="sm"/>
                    </a:ln>
                    <a:extLst>
                      <a:ext uri="{909E8E84-426E-40DD-AFC4-6F175D3DCCD1}">
                        <a14:hiddenFill xmlns:a14="http://schemas.microsoft.com/office/drawing/2010/main">
                          <a:noFill/>
                        </a14:hiddenFill>
                      </a:ext>
                    </a:extLst>
                  </p:spPr>
                </p:cxnSp>
              </p:grpSp>
            </p:grpSp>
            <p:sp>
              <p:nvSpPr>
                <p:cNvPr id="131082" name="Text Box 9"/>
                <p:cNvSpPr txBox="1">
                  <a:spLocks noChangeArrowheads="1"/>
                </p:cNvSpPr>
                <p:nvPr/>
              </p:nvSpPr>
              <p:spPr bwMode="auto">
                <a:xfrm>
                  <a:off x="1812977" y="7608664"/>
                  <a:ext cx="20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t>x</a:t>
                  </a:r>
                  <a:r>
                    <a:rPr lang="it-IT" altLang="it-IT" baseline="-25000"/>
                    <a:t>0</a:t>
                  </a:r>
                  <a:r>
                    <a:rPr lang="it-IT" altLang="it-IT" baseline="30000"/>
                    <a:t>T</a:t>
                  </a:r>
                  <a:r>
                    <a:rPr lang="it-IT" altLang="it-IT"/>
                    <a:t> = [x</a:t>
                  </a:r>
                  <a:r>
                    <a:rPr lang="it-IT" altLang="it-IT" baseline="-25000"/>
                    <a:t>10</a:t>
                  </a:r>
                  <a:r>
                    <a:rPr lang="it-IT" altLang="it-IT"/>
                    <a:t>, x</a:t>
                  </a:r>
                  <a:r>
                    <a:rPr lang="it-IT" altLang="it-IT" baseline="-25000"/>
                    <a:t>20</a:t>
                  </a:r>
                  <a:r>
                    <a:rPr lang="it-IT" altLang="it-IT"/>
                    <a:t>] </a:t>
                  </a:r>
                  <a:endParaRPr lang="en-GB" altLang="it-IT" baseline="-25000">
                    <a:latin typeface="Times New Roman" panose="02020603050405020304" pitchFamily="18" charset="0"/>
                  </a:endParaRPr>
                </a:p>
              </p:txBody>
            </p:sp>
          </p:grpSp>
          <p:sp>
            <p:nvSpPr>
              <p:cNvPr id="131080" name="Rettangolo 1"/>
              <p:cNvSpPr>
                <a:spLocks noChangeArrowheads="1"/>
              </p:cNvSpPr>
              <p:nvPr/>
            </p:nvSpPr>
            <p:spPr bwMode="auto">
              <a:xfrm>
                <a:off x="1506744" y="4806028"/>
                <a:ext cx="4321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it-IT" altLang="it-IT" sz="1800" b="1">
                    <a:solidFill>
                      <a:srgbClr val="800000"/>
                    </a:solidFill>
                  </a:rPr>
                  <a:t>Example </a:t>
                </a:r>
                <a:r>
                  <a:rPr lang="it-IT" altLang="it-IT" sz="1800"/>
                  <a:t>for a system of </a:t>
                </a:r>
                <a:r>
                  <a:rPr lang="it-IT" altLang="it-IT" sz="1800">
                    <a:solidFill>
                      <a:srgbClr val="006600"/>
                    </a:solidFill>
                  </a:rPr>
                  <a:t>order n=2</a:t>
                </a:r>
                <a:endParaRPr lang="it-IT" altLang="it-IT" sz="1800"/>
              </a:p>
            </p:txBody>
          </p:sp>
        </p:grpSp>
        <p:cxnSp>
          <p:nvCxnSpPr>
            <p:cNvPr id="65543" name="Connettore 1 4">
              <a:extLst>
                <a:ext uri="{FF2B5EF4-FFF2-40B4-BE49-F238E27FC236}">
                  <a16:creationId xmlns:a16="http://schemas.microsoft.com/office/drawing/2014/main" id="{13F46CB6-7B0F-43A0-89BA-A5FB47A7F73D}"/>
                </a:ext>
              </a:extLst>
            </p:cNvPr>
            <p:cNvCxnSpPr>
              <a:cxnSpLocks noChangeShapeType="1"/>
            </p:cNvCxnSpPr>
            <p:nvPr/>
          </p:nvCxnSpPr>
          <p:spPr bwMode="auto">
            <a:xfrm flipV="1">
              <a:off x="4654706" y="5580605"/>
              <a:ext cx="304813" cy="11904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A7B8747-7F5A-45FC-A09E-860129C89266}"/>
              </a:ext>
            </a:extLst>
          </p:cNvPr>
          <p:cNvSpPr>
            <a:spLocks noGrp="1" noChangeArrowheads="1"/>
          </p:cNvSpPr>
          <p:nvPr>
            <p:ph type="title"/>
          </p:nvPr>
        </p:nvSpPr>
        <p:spPr>
          <a:xfrm>
            <a:off x="350838" y="0"/>
            <a:ext cx="6172200" cy="881063"/>
          </a:xfrm>
        </p:spPr>
        <p:txBody>
          <a:bodyPr/>
          <a:lstStyle/>
          <a:p>
            <a:pPr>
              <a:defRPr/>
            </a:pPr>
            <a:r>
              <a:rPr lang="it-IT" sz="3600" dirty="0">
                <a:solidFill>
                  <a:schemeClr val="tx1"/>
                </a:solidFill>
                <a:latin typeface="+mn-lt"/>
              </a:rPr>
              <a:t>PHASE PORTRAIT</a:t>
            </a:r>
          </a:p>
        </p:txBody>
      </p:sp>
      <p:sp>
        <p:nvSpPr>
          <p:cNvPr id="67587" name="Rectangle 3">
            <a:extLst>
              <a:ext uri="{FF2B5EF4-FFF2-40B4-BE49-F238E27FC236}">
                <a16:creationId xmlns:a16="http://schemas.microsoft.com/office/drawing/2014/main" id="{B91706C8-9B17-4C72-BA81-D10B588E46E8}"/>
              </a:ext>
            </a:extLst>
          </p:cNvPr>
          <p:cNvSpPr>
            <a:spLocks noGrp="1" noChangeArrowheads="1"/>
          </p:cNvSpPr>
          <p:nvPr>
            <p:ph type="body" idx="1"/>
          </p:nvPr>
        </p:nvSpPr>
        <p:spPr>
          <a:xfrm>
            <a:off x="512763" y="971550"/>
            <a:ext cx="6156325" cy="4894263"/>
          </a:xfrm>
        </p:spPr>
        <p:txBody>
          <a:bodyPr>
            <a:spAutoFit/>
          </a:bodyPr>
          <a:lstStyle/>
          <a:p>
            <a:pPr marL="0" indent="0">
              <a:buFontTx/>
              <a:buNone/>
              <a:defRPr/>
            </a:pPr>
            <a:r>
              <a:rPr lang="it-IT" dirty="0"/>
              <a:t>The set of </a:t>
            </a:r>
            <a:r>
              <a:rPr lang="it-IT" dirty="0" err="1"/>
              <a:t>all</a:t>
            </a:r>
            <a:r>
              <a:rPr lang="it-IT" dirty="0"/>
              <a:t> </a:t>
            </a:r>
            <a:r>
              <a:rPr lang="it-IT" dirty="0" err="1">
                <a:solidFill>
                  <a:srgbClr val="006600"/>
                </a:solidFill>
              </a:rPr>
              <a:t>trajectories</a:t>
            </a:r>
            <a:r>
              <a:rPr lang="it-IT" dirty="0">
                <a:solidFill>
                  <a:srgbClr val="006600"/>
                </a:solidFill>
              </a:rPr>
              <a:t> </a:t>
            </a:r>
            <a:r>
              <a:rPr lang="it-IT" dirty="0" err="1"/>
              <a:t>plotted</a:t>
            </a:r>
            <a:r>
              <a:rPr lang="it-IT" dirty="0"/>
              <a:t> in the state </a:t>
            </a:r>
            <a:r>
              <a:rPr lang="it-IT" dirty="0" err="1"/>
              <a:t>space</a:t>
            </a:r>
            <a:r>
              <a:rPr lang="it-IT" dirty="0"/>
              <a:t> </a:t>
            </a:r>
            <a:r>
              <a:rPr lang="it-IT" dirty="0" err="1"/>
              <a:t>forms</a:t>
            </a:r>
            <a:r>
              <a:rPr lang="it-IT" dirty="0"/>
              <a:t> the </a:t>
            </a:r>
            <a:r>
              <a:rPr lang="it-IT" b="1" dirty="0" err="1">
                <a:solidFill>
                  <a:srgbClr val="006600"/>
                </a:solidFill>
              </a:rPr>
              <a:t>phase</a:t>
            </a:r>
            <a:r>
              <a:rPr lang="it-IT" b="1" dirty="0">
                <a:solidFill>
                  <a:srgbClr val="006600"/>
                </a:solidFill>
              </a:rPr>
              <a:t> </a:t>
            </a:r>
            <a:r>
              <a:rPr lang="it-IT" b="1" dirty="0" err="1">
                <a:solidFill>
                  <a:srgbClr val="006600"/>
                </a:solidFill>
              </a:rPr>
              <a:t>portrait</a:t>
            </a:r>
            <a:r>
              <a:rPr lang="it-IT" dirty="0">
                <a:solidFill>
                  <a:srgbClr val="006600"/>
                </a:solidFill>
              </a:rPr>
              <a:t> </a:t>
            </a:r>
            <a:r>
              <a:rPr lang="it-IT" dirty="0"/>
              <a:t>of a </a:t>
            </a:r>
            <a:r>
              <a:rPr lang="it-IT" dirty="0" err="1">
                <a:solidFill>
                  <a:srgbClr val="006600"/>
                </a:solidFill>
              </a:rPr>
              <a:t>dynamical</a:t>
            </a:r>
            <a:r>
              <a:rPr lang="it-IT" dirty="0">
                <a:solidFill>
                  <a:srgbClr val="006600"/>
                </a:solidFill>
              </a:rPr>
              <a:t> </a:t>
            </a:r>
            <a:r>
              <a:rPr lang="it-IT" dirty="0" err="1">
                <a:solidFill>
                  <a:srgbClr val="006600"/>
                </a:solidFill>
              </a:rPr>
              <a:t>system</a:t>
            </a:r>
            <a:r>
              <a:rPr lang="it-IT" dirty="0"/>
              <a:t>. </a:t>
            </a:r>
          </a:p>
          <a:p>
            <a:pPr>
              <a:defRPr/>
            </a:pPr>
            <a:r>
              <a:rPr lang="it-IT" sz="2000" dirty="0" err="1"/>
              <a:t>it</a:t>
            </a:r>
            <a:r>
              <a:rPr lang="it-IT" sz="2000" dirty="0"/>
              <a:t> </a:t>
            </a:r>
            <a:r>
              <a:rPr lang="it-IT" sz="2000" dirty="0" err="1"/>
              <a:t>is</a:t>
            </a:r>
            <a:r>
              <a:rPr lang="it-IT" sz="2000" dirty="0"/>
              <a:t> </a:t>
            </a:r>
            <a:r>
              <a:rPr lang="it-IT" sz="2000" dirty="0" err="1"/>
              <a:t>parametric</a:t>
            </a:r>
            <a:r>
              <a:rPr lang="it-IT" sz="2000" dirty="0"/>
              <a:t> in </a:t>
            </a:r>
            <a:r>
              <a:rPr lang="it-IT" sz="2000" dirty="0">
                <a:solidFill>
                  <a:srgbClr val="006600"/>
                </a:solidFill>
              </a:rPr>
              <a:t>time</a:t>
            </a:r>
          </a:p>
          <a:p>
            <a:pPr>
              <a:defRPr/>
            </a:pPr>
            <a:r>
              <a:rPr lang="it-IT" sz="2000" dirty="0"/>
              <a:t>in practice, </a:t>
            </a:r>
            <a:r>
              <a:rPr lang="it-IT" sz="2000" dirty="0" err="1"/>
              <a:t>only</a:t>
            </a:r>
            <a:r>
              <a:rPr lang="it-IT" sz="2000" dirty="0"/>
              <a:t> </a:t>
            </a:r>
            <a:r>
              <a:rPr lang="it-IT" sz="2000" dirty="0" err="1"/>
              <a:t>representative</a:t>
            </a:r>
            <a:r>
              <a:rPr lang="it-IT" sz="2000" dirty="0"/>
              <a:t> </a:t>
            </a:r>
            <a:r>
              <a:rPr lang="it-IT" sz="2000" dirty="0" err="1"/>
              <a:t>trajectories</a:t>
            </a:r>
            <a:r>
              <a:rPr lang="it-IT" sz="2000" dirty="0"/>
              <a:t> are </a:t>
            </a:r>
            <a:r>
              <a:rPr lang="it-IT" sz="2000" dirty="0" err="1"/>
              <a:t>considered</a:t>
            </a:r>
            <a:r>
              <a:rPr lang="it-IT" sz="2000" dirty="0"/>
              <a:t>, </a:t>
            </a:r>
            <a:r>
              <a:rPr lang="it-IT" sz="2000" dirty="0" err="1"/>
              <a:t>indicating</a:t>
            </a:r>
            <a:r>
              <a:rPr lang="it-IT" sz="2000" dirty="0"/>
              <a:t> the </a:t>
            </a:r>
            <a:r>
              <a:rPr lang="it-IT" sz="2000" dirty="0" err="1"/>
              <a:t>forward</a:t>
            </a:r>
            <a:r>
              <a:rPr lang="it-IT" sz="2000" dirty="0"/>
              <a:t> time-</a:t>
            </a:r>
            <a:r>
              <a:rPr lang="it-IT" sz="2000" dirty="0" err="1"/>
              <a:t>orientation</a:t>
            </a:r>
            <a:r>
              <a:rPr lang="it-IT" sz="2000" dirty="0"/>
              <a:t> by an </a:t>
            </a:r>
            <a:r>
              <a:rPr lang="it-IT" sz="2000" dirty="0" err="1"/>
              <a:t>arrow</a:t>
            </a:r>
            <a:endParaRPr lang="it-IT" sz="2000" dirty="0"/>
          </a:p>
          <a:p>
            <a:pPr>
              <a:defRPr/>
            </a:pPr>
            <a:r>
              <a:rPr lang="it-IT" sz="2000" dirty="0"/>
              <a:t>the </a:t>
            </a:r>
            <a:r>
              <a:rPr lang="it-IT" sz="2000" b="1" dirty="0" err="1">
                <a:solidFill>
                  <a:srgbClr val="006600"/>
                </a:solidFill>
              </a:rPr>
              <a:t>phase</a:t>
            </a:r>
            <a:r>
              <a:rPr lang="it-IT" sz="2000" b="1" dirty="0">
                <a:solidFill>
                  <a:srgbClr val="006600"/>
                </a:solidFill>
              </a:rPr>
              <a:t> </a:t>
            </a:r>
            <a:r>
              <a:rPr lang="it-IT" sz="2000" b="1" dirty="0" err="1">
                <a:solidFill>
                  <a:srgbClr val="006600"/>
                </a:solidFill>
              </a:rPr>
              <a:t>portrait</a:t>
            </a:r>
            <a:r>
              <a:rPr lang="it-IT" sz="2000" dirty="0">
                <a:solidFill>
                  <a:srgbClr val="006600"/>
                </a:solidFill>
              </a:rPr>
              <a:t> </a:t>
            </a:r>
            <a:r>
              <a:rPr lang="it-IT" sz="2000" dirty="0" err="1"/>
              <a:t>is</a:t>
            </a:r>
            <a:r>
              <a:rPr lang="it-IT" sz="2000" dirty="0"/>
              <a:t> </a:t>
            </a:r>
            <a:r>
              <a:rPr lang="it-IT" sz="2000" dirty="0" err="1"/>
              <a:t>usually</a:t>
            </a:r>
            <a:r>
              <a:rPr lang="it-IT" sz="2000" dirty="0"/>
              <a:t> </a:t>
            </a:r>
            <a:r>
              <a:rPr lang="it-IT" sz="2000" dirty="0" err="1"/>
              <a:t>built</a:t>
            </a:r>
            <a:r>
              <a:rPr lang="it-IT" sz="2000" dirty="0"/>
              <a:t> by </a:t>
            </a:r>
            <a:r>
              <a:rPr lang="it-IT" sz="2000" dirty="0" err="1"/>
              <a:t>numerical</a:t>
            </a:r>
            <a:r>
              <a:rPr lang="it-IT" sz="2000" dirty="0"/>
              <a:t> </a:t>
            </a:r>
            <a:r>
              <a:rPr lang="it-IT" sz="2000" dirty="0" err="1"/>
              <a:t>methods</a:t>
            </a:r>
            <a:r>
              <a:rPr lang="it-IT" sz="2000" dirty="0"/>
              <a:t> for </a:t>
            </a:r>
            <a:r>
              <a:rPr lang="it-IT" sz="2000" dirty="0" err="1"/>
              <a:t>nonlinear</a:t>
            </a:r>
            <a:r>
              <a:rPr lang="it-IT" sz="2000" dirty="0"/>
              <a:t> </a:t>
            </a:r>
            <a:r>
              <a:rPr lang="it-IT" sz="2000" dirty="0" err="1"/>
              <a:t>systems</a:t>
            </a:r>
            <a:endParaRPr lang="it-IT" sz="2000" dirty="0"/>
          </a:p>
          <a:p>
            <a:pPr>
              <a:defRPr/>
            </a:pPr>
            <a:r>
              <a:rPr lang="it-IT" sz="2000" dirty="0"/>
              <a:t>The </a:t>
            </a:r>
            <a:r>
              <a:rPr lang="it-IT" sz="2000" dirty="0" err="1"/>
              <a:t>analysis</a:t>
            </a:r>
            <a:r>
              <a:rPr lang="it-IT" sz="2000" dirty="0"/>
              <a:t> of </a:t>
            </a:r>
            <a:r>
              <a:rPr lang="it-IT" sz="2000" dirty="0" err="1"/>
              <a:t>phase</a:t>
            </a:r>
            <a:r>
              <a:rPr lang="it-IT" sz="2000" dirty="0"/>
              <a:t> </a:t>
            </a:r>
            <a:r>
              <a:rPr lang="it-IT" sz="2000" dirty="0" err="1"/>
              <a:t>portraits</a:t>
            </a:r>
            <a:r>
              <a:rPr lang="it-IT" sz="2000" dirty="0"/>
              <a:t> </a:t>
            </a:r>
            <a:r>
              <a:rPr lang="it-IT" sz="2000" dirty="0" err="1"/>
              <a:t>provides</a:t>
            </a:r>
            <a:r>
              <a:rPr lang="it-IT" sz="2000" dirty="0"/>
              <a:t> an </a:t>
            </a:r>
            <a:r>
              <a:rPr lang="it-IT" sz="2000" dirty="0" err="1"/>
              <a:t>extremely</a:t>
            </a:r>
            <a:r>
              <a:rPr lang="it-IT" sz="2000" dirty="0"/>
              <a:t> </a:t>
            </a:r>
            <a:r>
              <a:rPr lang="it-IT" sz="2000" dirty="0" err="1"/>
              <a:t>useful</a:t>
            </a:r>
            <a:r>
              <a:rPr lang="it-IT" sz="2000" dirty="0"/>
              <a:t> way for </a:t>
            </a:r>
            <a:r>
              <a:rPr lang="it-IT" sz="2000" dirty="0" err="1"/>
              <a:t>visualizing</a:t>
            </a:r>
            <a:r>
              <a:rPr lang="it-IT" sz="2000" dirty="0"/>
              <a:t> and </a:t>
            </a:r>
            <a:r>
              <a:rPr lang="it-IT" sz="2000" dirty="0" err="1"/>
              <a:t>understanding</a:t>
            </a:r>
            <a:r>
              <a:rPr lang="it-IT" sz="2000" dirty="0"/>
              <a:t> qualitative </a:t>
            </a:r>
            <a:r>
              <a:rPr lang="it-IT" sz="2000" dirty="0" err="1"/>
              <a:t>features</a:t>
            </a:r>
            <a:r>
              <a:rPr lang="it-IT" sz="2000" dirty="0"/>
              <a:t> of </a:t>
            </a:r>
            <a:r>
              <a:rPr lang="it-IT" sz="2000" dirty="0" err="1"/>
              <a:t>solutions</a:t>
            </a:r>
            <a:r>
              <a:rPr lang="it-IT" sz="2000" dirty="0"/>
              <a:t>.</a:t>
            </a:r>
            <a:endParaRPr lang="it-IT" sz="2000" dirty="0">
              <a:latin typeface="Times New Roman" charset="0"/>
              <a:sym typeface="Mathematica3" charset="0"/>
            </a:endParaRPr>
          </a:p>
          <a:p>
            <a:pPr>
              <a:defRPr/>
            </a:pPr>
            <a:r>
              <a:rPr lang="it-IT" sz="2000" dirty="0"/>
              <a:t>The </a:t>
            </a:r>
            <a:r>
              <a:rPr lang="it-IT" sz="2000" b="1" dirty="0" err="1">
                <a:solidFill>
                  <a:srgbClr val="006600"/>
                </a:solidFill>
              </a:rPr>
              <a:t>phase</a:t>
            </a:r>
            <a:r>
              <a:rPr lang="it-IT" sz="2000" b="1" dirty="0">
                <a:solidFill>
                  <a:srgbClr val="006600"/>
                </a:solidFill>
              </a:rPr>
              <a:t> </a:t>
            </a:r>
            <a:r>
              <a:rPr lang="it-IT" sz="2000" b="1" dirty="0" err="1">
                <a:solidFill>
                  <a:srgbClr val="006600"/>
                </a:solidFill>
              </a:rPr>
              <a:t>portrait</a:t>
            </a:r>
            <a:r>
              <a:rPr lang="it-IT" sz="2000" dirty="0">
                <a:solidFill>
                  <a:srgbClr val="006600"/>
                </a:solidFill>
              </a:rPr>
              <a:t> </a:t>
            </a:r>
            <a:r>
              <a:rPr lang="it-IT" sz="2000" dirty="0" err="1"/>
              <a:t>is</a:t>
            </a:r>
            <a:r>
              <a:rPr lang="it-IT" sz="2000" dirty="0"/>
              <a:t> </a:t>
            </a:r>
            <a:r>
              <a:rPr lang="it-IT" sz="2000" dirty="0" err="1">
                <a:sym typeface="Mathematica3" charset="0"/>
              </a:rPr>
              <a:t>particolarly</a:t>
            </a:r>
            <a:r>
              <a:rPr lang="it-IT" sz="2000" dirty="0">
                <a:sym typeface="Mathematica3" charset="0"/>
              </a:rPr>
              <a:t> </a:t>
            </a:r>
            <a:r>
              <a:rPr lang="it-IT" sz="2000" dirty="0" err="1">
                <a:sym typeface="Mathematica3" charset="0"/>
              </a:rPr>
              <a:t>useful</a:t>
            </a:r>
            <a:r>
              <a:rPr lang="it-IT" sz="2000" dirty="0">
                <a:sym typeface="Mathematica3" charset="0"/>
              </a:rPr>
              <a:t> for scalar (1st </a:t>
            </a:r>
            <a:r>
              <a:rPr lang="it-IT" sz="2000" dirty="0" err="1">
                <a:sym typeface="Mathematica3" charset="0"/>
              </a:rPr>
              <a:t>order</a:t>
            </a:r>
            <a:r>
              <a:rPr lang="it-IT" sz="2000" dirty="0">
                <a:sym typeface="Mathematica3" charset="0"/>
              </a:rPr>
              <a:t>) and planar </a:t>
            </a:r>
            <a:r>
              <a:rPr lang="it-IT" sz="2000" dirty="0" err="1">
                <a:sym typeface="Mathematica3" charset="0"/>
              </a:rPr>
              <a:t>systems</a:t>
            </a:r>
            <a:r>
              <a:rPr lang="it-IT" sz="2000" dirty="0">
                <a:sym typeface="Mathematica3" charset="0"/>
              </a:rPr>
              <a:t> (2nd </a:t>
            </a:r>
            <a:r>
              <a:rPr lang="it-IT" sz="2000" dirty="0" err="1">
                <a:sym typeface="Mathematica3" charset="0"/>
              </a:rPr>
              <a:t>order</a:t>
            </a:r>
            <a:r>
              <a:rPr lang="it-IT" sz="2000" dirty="0">
                <a:sym typeface="Mathematica3" charset="0"/>
              </a:rPr>
              <a:t>) </a:t>
            </a:r>
          </a:p>
        </p:txBody>
      </p:sp>
      <p:sp>
        <p:nvSpPr>
          <p:cNvPr id="133123"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37EC82EB-C7C8-46FE-B925-0C6A4DEE0157}" type="slidenum">
              <a:rPr lang="it-IT" altLang="it-IT" sz="1400" smtClean="0"/>
              <a:pPr>
                <a:spcBef>
                  <a:spcPts val="600"/>
                </a:spcBef>
                <a:buFont typeface="Times New Roman" panose="02020603050405020304" pitchFamily="18" charset="0"/>
                <a:buNone/>
              </a:pPr>
              <a:t>58</a:t>
            </a:fld>
            <a:endParaRPr lang="it-IT" altLang="it-IT" sz="1400"/>
          </a:p>
        </p:txBody>
      </p:sp>
      <p:grpSp>
        <p:nvGrpSpPr>
          <p:cNvPr id="133124" name="Gruppo 2"/>
          <p:cNvGrpSpPr>
            <a:grpSpLocks/>
          </p:cNvGrpSpPr>
          <p:nvPr/>
        </p:nvGrpSpPr>
        <p:grpSpPr bwMode="auto">
          <a:xfrm>
            <a:off x="1171575" y="5992813"/>
            <a:ext cx="4622800" cy="3146425"/>
            <a:chOff x="1550375" y="5997711"/>
            <a:chExt cx="4622800" cy="3146289"/>
          </a:xfrm>
        </p:grpSpPr>
        <p:pic>
          <p:nvPicPr>
            <p:cNvPr id="133125" name="Picture 16" descr="http://www.mathgrapher.com/images/phase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375" y="6043613"/>
              <a:ext cx="46228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Rettangolo 1"/>
            <p:cNvSpPr>
              <a:spLocks noChangeArrowheads="1"/>
            </p:cNvSpPr>
            <p:nvPr/>
          </p:nvSpPr>
          <p:spPr bwMode="auto">
            <a:xfrm>
              <a:off x="2133602" y="5997711"/>
              <a:ext cx="3377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800" b="1">
                  <a:solidFill>
                    <a:srgbClr val="C00000"/>
                  </a:solidFill>
                  <a:sym typeface="Mathematica3"/>
                </a:rPr>
                <a:t>Example for a planar system </a:t>
              </a:r>
              <a:endParaRPr lang="it-IT" altLang="it-IT" sz="1800" b="1">
                <a:solidFill>
                  <a:srgbClr val="C00000"/>
                </a:solidFil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FE1196-6A6D-4F4F-B1CD-06244565BC32}"/>
              </a:ext>
            </a:extLst>
          </p:cNvPr>
          <p:cNvSpPr>
            <a:spLocks noGrp="1"/>
          </p:cNvSpPr>
          <p:nvPr>
            <p:ph type="title"/>
          </p:nvPr>
        </p:nvSpPr>
        <p:spPr/>
        <p:txBody>
          <a:bodyPr/>
          <a:lstStyle/>
          <a:p>
            <a:pPr>
              <a:defRPr/>
            </a:pPr>
            <a:r>
              <a:rPr lang="it-IT" sz="3200" dirty="0">
                <a:latin typeface="+mn-lt"/>
              </a:rPr>
              <a:t>TRANSIENTS AND REGIMES</a:t>
            </a:r>
          </a:p>
        </p:txBody>
      </p:sp>
      <p:sp>
        <p:nvSpPr>
          <p:cNvPr id="135170" name="Rectangle 6"/>
          <p:cNvSpPr>
            <a:spLocks noChangeArrowheads="1"/>
          </p:cNvSpPr>
          <p:nvPr/>
        </p:nvSpPr>
        <p:spPr bwMode="auto">
          <a:xfrm>
            <a:off x="549275" y="1692275"/>
            <a:ext cx="575945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600"/>
              </a:spcAft>
            </a:pPr>
            <a:r>
              <a:rPr lang="en-US" altLang="it-IT"/>
              <a:t>The </a:t>
            </a:r>
            <a:r>
              <a:rPr lang="en-US" altLang="it-IT" b="1">
                <a:solidFill>
                  <a:srgbClr val="006600"/>
                </a:solidFill>
              </a:rPr>
              <a:t>orbits</a:t>
            </a:r>
            <a:r>
              <a:rPr lang="en-US" altLang="it-IT"/>
              <a:t> may have a </a:t>
            </a:r>
            <a:r>
              <a:rPr lang="en-US" altLang="it-IT">
                <a:solidFill>
                  <a:srgbClr val="006600"/>
                </a:solidFill>
              </a:rPr>
              <a:t>bounded</a:t>
            </a:r>
            <a:r>
              <a:rPr lang="en-US" altLang="it-IT"/>
              <a:t> or </a:t>
            </a:r>
            <a:r>
              <a:rPr lang="en-US" altLang="it-IT">
                <a:solidFill>
                  <a:srgbClr val="006600"/>
                </a:solidFill>
              </a:rPr>
              <a:t>unbounded</a:t>
            </a:r>
            <a:r>
              <a:rPr lang="en-US" altLang="it-IT"/>
              <a:t>  asymptotic behavior (for </a:t>
            </a:r>
            <a:r>
              <a:rPr lang="it-IT" altLang="it-IT"/>
              <a:t>t </a:t>
            </a:r>
            <a:r>
              <a:rPr lang="it-IT" altLang="it-IT">
                <a:sym typeface="Symbol" panose="05050102010706020507" pitchFamily="18" charset="2"/>
              </a:rPr>
              <a:t></a:t>
            </a:r>
            <a:r>
              <a:rPr lang="it-IT" altLang="it-IT">
                <a:sym typeface="Mathematica1"/>
              </a:rPr>
              <a:t> </a:t>
            </a:r>
            <a:r>
              <a:rPr lang="en-US" altLang="it-IT">
                <a:sym typeface="Mathematica1"/>
              </a:rPr>
              <a:t>± </a:t>
            </a:r>
            <a:r>
              <a:rPr lang="en-US" altLang="it-IT">
                <a:sym typeface="Symbol" panose="05050102010706020507" pitchFamily="18" charset="2"/>
              </a:rPr>
              <a:t></a:t>
            </a:r>
            <a:r>
              <a:rPr lang="en-US" altLang="it-IT">
                <a:sym typeface="Mathematica1"/>
              </a:rPr>
              <a:t>)</a:t>
            </a:r>
            <a:r>
              <a:rPr lang="it-IT" altLang="it-IT"/>
              <a:t>.</a:t>
            </a:r>
          </a:p>
          <a:p>
            <a:pPr algn="just" eaLnBrk="1" hangingPunct="1">
              <a:spcAft>
                <a:spcPts val="600"/>
              </a:spcAft>
            </a:pPr>
            <a:r>
              <a:rPr lang="it-IT" altLang="it-IT"/>
              <a:t>If an</a:t>
            </a:r>
            <a:r>
              <a:rPr lang="ja-JP" altLang="it-IT"/>
              <a:t> </a:t>
            </a:r>
            <a:r>
              <a:rPr lang="it-IT" altLang="ja-JP"/>
              <a:t>orbit has </a:t>
            </a:r>
            <a:r>
              <a:rPr lang="en-US" altLang="it-IT"/>
              <a:t>a </a:t>
            </a:r>
            <a:r>
              <a:rPr lang="en-US" altLang="it-IT">
                <a:solidFill>
                  <a:srgbClr val="006600"/>
                </a:solidFill>
              </a:rPr>
              <a:t>bounded</a:t>
            </a:r>
            <a:r>
              <a:rPr lang="en-US" altLang="it-IT"/>
              <a:t> asymptotic behavior for </a:t>
            </a:r>
            <a:r>
              <a:rPr lang="it-IT" altLang="ja-JP"/>
              <a:t>t </a:t>
            </a:r>
            <a:r>
              <a:rPr lang="it-IT" altLang="ja-JP">
                <a:sym typeface="Symbol" panose="05050102010706020507" pitchFamily="18" charset="2"/>
              </a:rPr>
              <a:t></a:t>
            </a:r>
            <a:r>
              <a:rPr lang="it-IT" altLang="ja-JP">
                <a:sym typeface="Mathematica1"/>
              </a:rPr>
              <a:t> </a:t>
            </a:r>
            <a:r>
              <a:rPr lang="en-US" altLang="ja-JP">
                <a:sym typeface="Mathematica1"/>
              </a:rPr>
              <a:t>+ </a:t>
            </a:r>
            <a:r>
              <a:rPr lang="en-US" altLang="ja-JP">
                <a:sym typeface="Symbol" panose="05050102010706020507" pitchFamily="18" charset="2"/>
              </a:rPr>
              <a:t></a:t>
            </a:r>
            <a:r>
              <a:rPr lang="en-US" altLang="ja-JP">
                <a:sym typeface="Mathematica1"/>
              </a:rPr>
              <a:t>, the part of the o</a:t>
            </a:r>
            <a:r>
              <a:rPr lang="it-IT" altLang="ja-JP">
                <a:sym typeface="Mathematica1"/>
              </a:rPr>
              <a:t>rbit describing such an </a:t>
            </a:r>
            <a:r>
              <a:rPr lang="en-US" altLang="it-IT"/>
              <a:t>asymptotic behavior </a:t>
            </a:r>
            <a:r>
              <a:rPr lang="it-IT" altLang="ja-JP">
                <a:sym typeface="Mathematica1"/>
              </a:rPr>
              <a:t>is referred to as </a:t>
            </a:r>
            <a:r>
              <a:rPr lang="it-IT" altLang="ja-JP" b="1">
                <a:solidFill>
                  <a:srgbClr val="006600"/>
                </a:solidFill>
                <a:sym typeface="Mathematica1"/>
              </a:rPr>
              <a:t>regime</a:t>
            </a:r>
            <a:r>
              <a:rPr lang="it-IT" altLang="ja-JP">
                <a:sym typeface="Mathematica1"/>
              </a:rPr>
              <a:t> and the remaining part is referred to as </a:t>
            </a:r>
            <a:r>
              <a:rPr lang="it-IT" altLang="ja-JP" b="1">
                <a:solidFill>
                  <a:srgbClr val="006600"/>
                </a:solidFill>
                <a:sym typeface="Mathematica1"/>
              </a:rPr>
              <a:t>transient</a:t>
            </a:r>
            <a:r>
              <a:rPr lang="it-IT" altLang="ja-JP">
                <a:sym typeface="Mathematica1"/>
              </a:rPr>
              <a:t>.</a:t>
            </a:r>
          </a:p>
          <a:p>
            <a:pPr algn="just" eaLnBrk="1" hangingPunct="1">
              <a:spcAft>
                <a:spcPts val="600"/>
              </a:spcAft>
            </a:pPr>
            <a:r>
              <a:rPr lang="en-US" altLang="ja-JP">
                <a:sym typeface="Mathematica1"/>
              </a:rPr>
              <a:t>The </a:t>
            </a:r>
            <a:r>
              <a:rPr lang="en-US" altLang="ja-JP">
                <a:solidFill>
                  <a:srgbClr val="006600"/>
                </a:solidFill>
                <a:sym typeface="Mathematica1"/>
              </a:rPr>
              <a:t>regimes</a:t>
            </a:r>
            <a:r>
              <a:rPr lang="en-US" altLang="ja-JP">
                <a:sym typeface="Mathematica1"/>
              </a:rPr>
              <a:t> (bounded) can be </a:t>
            </a:r>
            <a:r>
              <a:rPr lang="en-US" altLang="ja-JP" b="1">
                <a:solidFill>
                  <a:srgbClr val="006600"/>
                </a:solidFill>
                <a:sym typeface="Mathematica1"/>
              </a:rPr>
              <a:t>constant</a:t>
            </a:r>
            <a:r>
              <a:rPr lang="en-US" altLang="ja-JP">
                <a:solidFill>
                  <a:srgbClr val="006600"/>
                </a:solidFill>
                <a:sym typeface="Mathematica1"/>
              </a:rPr>
              <a:t> </a:t>
            </a:r>
            <a:r>
              <a:rPr lang="en-US" altLang="ja-JP">
                <a:sym typeface="Mathematica1"/>
              </a:rPr>
              <a:t>or </a:t>
            </a:r>
            <a:r>
              <a:rPr lang="en-US" altLang="ja-JP" b="1">
                <a:solidFill>
                  <a:srgbClr val="006600"/>
                </a:solidFill>
                <a:sym typeface="Mathematica1"/>
              </a:rPr>
              <a:t>dynamic</a:t>
            </a:r>
            <a:endParaRPr lang="it-IT" altLang="ja-JP" b="1">
              <a:solidFill>
                <a:srgbClr val="006600"/>
              </a:solidFill>
              <a:sym typeface="Mathematica1"/>
            </a:endParaRPr>
          </a:p>
        </p:txBody>
      </p:sp>
      <p:sp>
        <p:nvSpPr>
          <p:cNvPr id="135171" name="Segnaposto numero diapositiva 3"/>
          <p:cNvSpPr>
            <a:spLocks noGrp="1"/>
          </p:cNvSpPr>
          <p:nvPr>
            <p:ph type="sldNum" sz="quarter" idx="12"/>
          </p:nvPr>
        </p:nvSpPr>
        <p:spPr bwMode="auto">
          <a:xfrm>
            <a:off x="4868863" y="8532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1A6D0F95-CBD8-429E-A72A-F12B860D92A2}" type="slidenum">
              <a:rPr lang="en-GB" altLang="it-IT" sz="1400" smtClean="0">
                <a:latin typeface="Times New Roman" panose="02020603050405020304" pitchFamily="18" charset="0"/>
              </a:rPr>
              <a:pPr>
                <a:spcBef>
                  <a:spcPts val="600"/>
                </a:spcBef>
                <a:buFont typeface="Times New Roman" panose="02020603050405020304" pitchFamily="18" charset="0"/>
                <a:buNone/>
              </a:pPr>
              <a:t>59</a:t>
            </a:fld>
            <a:endParaRPr lang="en-GB" altLang="it-IT" sz="140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53688367-7778-46B0-B97C-ACAA30078604}"/>
              </a:ext>
            </a:extLst>
          </p:cNvPr>
          <p:cNvSpPr>
            <a:spLocks noGrp="1" noChangeArrowheads="1"/>
          </p:cNvSpPr>
          <p:nvPr>
            <p:ph type="title"/>
          </p:nvPr>
        </p:nvSpPr>
        <p:spPr>
          <a:xfrm>
            <a:off x="576263" y="61913"/>
            <a:ext cx="5829300" cy="1301750"/>
          </a:xfrm>
        </p:spPr>
        <p:txBody>
          <a:bodyPr/>
          <a:lstStyle/>
          <a:p>
            <a:pPr>
              <a:defRPr/>
            </a:pPr>
            <a:r>
              <a:rPr lang="en-US" sz="3200" dirty="0"/>
              <a:t>WHY MATH MODELING </a:t>
            </a:r>
            <a:br>
              <a:rPr lang="en-US" sz="3200" dirty="0"/>
            </a:br>
            <a:r>
              <a:rPr lang="en-US" sz="3200" dirty="0"/>
              <a:t>FOR PROCESS SYSTEMS?</a:t>
            </a:r>
          </a:p>
        </p:txBody>
      </p:sp>
      <p:sp>
        <p:nvSpPr>
          <p:cNvPr id="252931" name="Rectangle 3">
            <a:extLst>
              <a:ext uri="{FF2B5EF4-FFF2-40B4-BE49-F238E27FC236}">
                <a16:creationId xmlns:a16="http://schemas.microsoft.com/office/drawing/2014/main" id="{8E6405C9-B40D-42BD-8CBD-27DFBA9961DD}"/>
              </a:ext>
            </a:extLst>
          </p:cNvPr>
          <p:cNvSpPr>
            <a:spLocks noGrp="1" noChangeArrowheads="1"/>
          </p:cNvSpPr>
          <p:nvPr>
            <p:ph type="body" idx="1"/>
          </p:nvPr>
        </p:nvSpPr>
        <p:spPr>
          <a:xfrm>
            <a:off x="295275" y="1449388"/>
            <a:ext cx="6289675" cy="3108325"/>
          </a:xfrm>
        </p:spPr>
        <p:txBody>
          <a:bodyPr>
            <a:spAutoFit/>
          </a:bodyPr>
          <a:lstStyle/>
          <a:p>
            <a:pPr>
              <a:defRPr/>
            </a:pPr>
            <a:r>
              <a:rPr lang="en-US" sz="2800" dirty="0">
                <a:ea typeface="ＭＳ Ｐゴシック" pitchFamily="34" charset="-128"/>
              </a:rPr>
              <a:t>Is it:</a:t>
            </a:r>
          </a:p>
          <a:p>
            <a:pPr lvl="1">
              <a:buFont typeface="Wingdings" pitchFamily="2" charset="2"/>
              <a:buChar char="Ø"/>
              <a:defRPr/>
            </a:pPr>
            <a:r>
              <a:rPr lang="en-US" sz="2400" dirty="0">
                <a:ea typeface="ＭＳ Ｐゴシック" pitchFamily="34" charset="-128"/>
              </a:rPr>
              <a:t>to design a controller?</a:t>
            </a:r>
          </a:p>
          <a:p>
            <a:pPr lvl="1">
              <a:buFont typeface="Wingdings" pitchFamily="2" charset="2"/>
              <a:buChar char="Ø"/>
              <a:defRPr/>
            </a:pPr>
            <a:r>
              <a:rPr lang="en-US" sz="2400" dirty="0">
                <a:ea typeface="ＭＳ Ｐゴシック" pitchFamily="34" charset="-128"/>
              </a:rPr>
              <a:t>to analyze the performance of the process?</a:t>
            </a:r>
          </a:p>
          <a:p>
            <a:pPr lvl="1">
              <a:buFont typeface="Wingdings" pitchFamily="2" charset="2"/>
              <a:buChar char="Ø"/>
              <a:defRPr/>
            </a:pPr>
            <a:r>
              <a:rPr lang="en-US" sz="2400" dirty="0">
                <a:ea typeface="ＭＳ Ｐゴシック" pitchFamily="34" charset="-128"/>
              </a:rPr>
              <a:t>to understand the process better?</a:t>
            </a:r>
          </a:p>
          <a:p>
            <a:pPr lvl="1">
              <a:buFont typeface="Wingdings" pitchFamily="2" charset="2"/>
              <a:buChar char="Ø"/>
              <a:defRPr/>
            </a:pPr>
            <a:r>
              <a:rPr lang="en-US" sz="2400" dirty="0">
                <a:ea typeface="ＭＳ Ｐゴシック" pitchFamily="34" charset="-128"/>
              </a:rPr>
              <a:t>to simplify the complexity of a system</a:t>
            </a:r>
          </a:p>
          <a:p>
            <a:pPr lvl="1">
              <a:buFont typeface="Wingdings" pitchFamily="2" charset="2"/>
              <a:buChar char="Ø"/>
              <a:defRPr/>
            </a:pPr>
            <a:r>
              <a:rPr lang="en-US" sz="2400" dirty="0">
                <a:ea typeface="ＭＳ Ｐゴシック" pitchFamily="34" charset="-128"/>
              </a:rPr>
              <a:t>etc.</a:t>
            </a:r>
          </a:p>
        </p:txBody>
      </p:sp>
      <p:sp>
        <p:nvSpPr>
          <p:cNvPr id="252932" name="Text Box 4">
            <a:extLst>
              <a:ext uri="{FF2B5EF4-FFF2-40B4-BE49-F238E27FC236}">
                <a16:creationId xmlns:a16="http://schemas.microsoft.com/office/drawing/2014/main" id="{E2DFA2DC-0C02-4D2B-8014-32BAF5E594EB}"/>
              </a:ext>
            </a:extLst>
          </p:cNvPr>
          <p:cNvSpPr txBox="1">
            <a:spLocks noChangeArrowheads="1"/>
          </p:cNvSpPr>
          <p:nvPr/>
        </p:nvSpPr>
        <p:spPr bwMode="auto">
          <a:xfrm>
            <a:off x="36513" y="8680450"/>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a:solidFill>
                  <a:srgbClr val="6699FF"/>
                </a:solidFill>
                <a:latin typeface="Arial" charset="0"/>
                <a:ea typeface="ＭＳ Ｐゴシック" charset="0"/>
                <a:cs typeface="ＭＳ Ｐゴシック" charset="0"/>
              </a:rPr>
              <a:t>Introduction to Process Control						Romagnoli &amp; Palazoglu</a:t>
            </a:r>
          </a:p>
        </p:txBody>
      </p:sp>
      <p:grpSp>
        <p:nvGrpSpPr>
          <p:cNvPr id="26628" name="Group 5"/>
          <p:cNvGrpSpPr>
            <a:grpSpLocks/>
          </p:cNvGrpSpPr>
          <p:nvPr/>
        </p:nvGrpSpPr>
        <p:grpSpPr bwMode="auto">
          <a:xfrm>
            <a:off x="3068638" y="5091113"/>
            <a:ext cx="3600450" cy="3903662"/>
            <a:chOff x="3312" y="1551"/>
            <a:chExt cx="2422" cy="2558"/>
          </a:xfrm>
        </p:grpSpPr>
        <p:sp>
          <p:nvSpPr>
            <p:cNvPr id="26630" name="Freeform 6"/>
            <p:cNvSpPr>
              <a:spLocks/>
            </p:cNvSpPr>
            <p:nvPr/>
          </p:nvSpPr>
          <p:spPr bwMode="auto">
            <a:xfrm>
              <a:off x="4690" y="2691"/>
              <a:ext cx="79" cy="52"/>
            </a:xfrm>
            <a:custGeom>
              <a:avLst/>
              <a:gdLst>
                <a:gd name="T0" fmla="*/ 0 w 159"/>
                <a:gd name="T1" fmla="*/ 1 h 104"/>
                <a:gd name="T2" fmla="*/ 0 w 159"/>
                <a:gd name="T3" fmla="*/ 1 h 104"/>
                <a:gd name="T4" fmla="*/ 0 w 159"/>
                <a:gd name="T5" fmla="*/ 1 h 104"/>
                <a:gd name="T6" fmla="*/ 0 w 159"/>
                <a:gd name="T7" fmla="*/ 1 h 104"/>
                <a:gd name="T8" fmla="*/ 0 w 159"/>
                <a:gd name="T9" fmla="*/ 1 h 104"/>
                <a:gd name="T10" fmla="*/ 0 w 159"/>
                <a:gd name="T11" fmla="*/ 1 h 104"/>
                <a:gd name="T12" fmla="*/ 0 w 159"/>
                <a:gd name="T13" fmla="*/ 1 h 104"/>
                <a:gd name="T14" fmla="*/ 0 w 159"/>
                <a:gd name="T15" fmla="*/ 1 h 104"/>
                <a:gd name="T16" fmla="*/ 0 w 159"/>
                <a:gd name="T17" fmla="*/ 1 h 104"/>
                <a:gd name="T18" fmla="*/ 0 w 159"/>
                <a:gd name="T19" fmla="*/ 1 h 104"/>
                <a:gd name="T20" fmla="*/ 0 w 159"/>
                <a:gd name="T21" fmla="*/ 0 h 104"/>
                <a:gd name="T22" fmla="*/ 0 w 159"/>
                <a:gd name="T23" fmla="*/ 1 h 104"/>
                <a:gd name="T24" fmla="*/ 0 w 159"/>
                <a:gd name="T25" fmla="*/ 1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104">
                  <a:moveTo>
                    <a:pt x="159" y="52"/>
                  </a:moveTo>
                  <a:lnTo>
                    <a:pt x="150" y="71"/>
                  </a:lnTo>
                  <a:lnTo>
                    <a:pt x="127" y="94"/>
                  </a:lnTo>
                  <a:lnTo>
                    <a:pt x="86" y="104"/>
                  </a:lnTo>
                  <a:lnTo>
                    <a:pt x="56" y="96"/>
                  </a:lnTo>
                  <a:lnTo>
                    <a:pt x="22" y="86"/>
                  </a:lnTo>
                  <a:lnTo>
                    <a:pt x="0" y="40"/>
                  </a:lnTo>
                  <a:lnTo>
                    <a:pt x="66" y="3"/>
                  </a:lnTo>
                  <a:lnTo>
                    <a:pt x="79" y="1"/>
                  </a:lnTo>
                  <a:lnTo>
                    <a:pt x="94" y="1"/>
                  </a:lnTo>
                  <a:lnTo>
                    <a:pt x="111" y="0"/>
                  </a:lnTo>
                  <a:lnTo>
                    <a:pt x="142" y="13"/>
                  </a:lnTo>
                  <a:lnTo>
                    <a:pt x="15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1" name="Freeform 7"/>
            <p:cNvSpPr>
              <a:spLocks/>
            </p:cNvSpPr>
            <p:nvPr/>
          </p:nvSpPr>
          <p:spPr bwMode="auto">
            <a:xfrm>
              <a:off x="4843" y="2548"/>
              <a:ext cx="514" cy="479"/>
            </a:xfrm>
            <a:custGeom>
              <a:avLst/>
              <a:gdLst>
                <a:gd name="T0" fmla="*/ 0 w 1029"/>
                <a:gd name="T1" fmla="*/ 0 h 959"/>
                <a:gd name="T2" fmla="*/ 0 w 1029"/>
                <a:gd name="T3" fmla="*/ 0 h 959"/>
                <a:gd name="T4" fmla="*/ 0 w 1029"/>
                <a:gd name="T5" fmla="*/ 0 h 959"/>
                <a:gd name="T6" fmla="*/ 0 w 1029"/>
                <a:gd name="T7" fmla="*/ 0 h 959"/>
                <a:gd name="T8" fmla="*/ 0 w 1029"/>
                <a:gd name="T9" fmla="*/ 0 h 959"/>
                <a:gd name="T10" fmla="*/ 0 w 1029"/>
                <a:gd name="T11" fmla="*/ 0 h 959"/>
                <a:gd name="T12" fmla="*/ 0 w 1029"/>
                <a:gd name="T13" fmla="*/ 0 h 959"/>
                <a:gd name="T14" fmla="*/ 0 w 1029"/>
                <a:gd name="T15" fmla="*/ 0 h 959"/>
                <a:gd name="T16" fmla="*/ 0 w 1029"/>
                <a:gd name="T17" fmla="*/ 0 h 959"/>
                <a:gd name="T18" fmla="*/ 0 w 1029"/>
                <a:gd name="T19" fmla="*/ 0 h 959"/>
                <a:gd name="T20" fmla="*/ 0 w 1029"/>
                <a:gd name="T21" fmla="*/ 0 h 959"/>
                <a:gd name="T22" fmla="*/ 0 w 1029"/>
                <a:gd name="T23" fmla="*/ 0 h 959"/>
                <a:gd name="T24" fmla="*/ 0 w 1029"/>
                <a:gd name="T25" fmla="*/ 0 h 959"/>
                <a:gd name="T26" fmla="*/ 0 w 1029"/>
                <a:gd name="T27" fmla="*/ 0 h 959"/>
                <a:gd name="T28" fmla="*/ 0 w 1029"/>
                <a:gd name="T29" fmla="*/ 0 h 959"/>
                <a:gd name="T30" fmla="*/ 0 w 1029"/>
                <a:gd name="T31" fmla="*/ 0 h 959"/>
                <a:gd name="T32" fmla="*/ 0 w 1029"/>
                <a:gd name="T33" fmla="*/ 0 h 959"/>
                <a:gd name="T34" fmla="*/ 0 w 1029"/>
                <a:gd name="T35" fmla="*/ 0 h 959"/>
                <a:gd name="T36" fmla="*/ 0 w 1029"/>
                <a:gd name="T37" fmla="*/ 0 h 959"/>
                <a:gd name="T38" fmla="*/ 0 w 1029"/>
                <a:gd name="T39" fmla="*/ 0 h 959"/>
                <a:gd name="T40" fmla="*/ 0 w 1029"/>
                <a:gd name="T41" fmla="*/ 0 h 959"/>
                <a:gd name="T42" fmla="*/ 0 w 1029"/>
                <a:gd name="T43" fmla="*/ 0 h 959"/>
                <a:gd name="T44" fmla="*/ 0 w 1029"/>
                <a:gd name="T45" fmla="*/ 0 h 959"/>
                <a:gd name="T46" fmla="*/ 0 w 1029"/>
                <a:gd name="T47" fmla="*/ 0 h 959"/>
                <a:gd name="T48" fmla="*/ 0 w 1029"/>
                <a:gd name="T49" fmla="*/ 0 h 959"/>
                <a:gd name="T50" fmla="*/ 0 w 1029"/>
                <a:gd name="T51" fmla="*/ 0 h 959"/>
                <a:gd name="T52" fmla="*/ 0 w 1029"/>
                <a:gd name="T53" fmla="*/ 0 h 959"/>
                <a:gd name="T54" fmla="*/ 0 w 1029"/>
                <a:gd name="T55" fmla="*/ 0 h 959"/>
                <a:gd name="T56" fmla="*/ 0 w 1029"/>
                <a:gd name="T57" fmla="*/ 0 h 959"/>
                <a:gd name="T58" fmla="*/ 0 w 1029"/>
                <a:gd name="T59" fmla="*/ 0 h 959"/>
                <a:gd name="T60" fmla="*/ 0 w 1029"/>
                <a:gd name="T61" fmla="*/ 0 h 9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29" h="959">
                  <a:moveTo>
                    <a:pt x="14" y="316"/>
                  </a:moveTo>
                  <a:lnTo>
                    <a:pt x="26" y="433"/>
                  </a:lnTo>
                  <a:lnTo>
                    <a:pt x="49" y="503"/>
                  </a:lnTo>
                  <a:lnTo>
                    <a:pt x="98" y="568"/>
                  </a:lnTo>
                  <a:lnTo>
                    <a:pt x="193" y="597"/>
                  </a:lnTo>
                  <a:lnTo>
                    <a:pt x="310" y="612"/>
                  </a:lnTo>
                  <a:lnTo>
                    <a:pt x="351" y="614"/>
                  </a:lnTo>
                  <a:lnTo>
                    <a:pt x="415" y="612"/>
                  </a:lnTo>
                  <a:lnTo>
                    <a:pt x="499" y="606"/>
                  </a:lnTo>
                  <a:lnTo>
                    <a:pt x="505" y="654"/>
                  </a:lnTo>
                  <a:lnTo>
                    <a:pt x="519" y="691"/>
                  </a:lnTo>
                  <a:lnTo>
                    <a:pt x="547" y="716"/>
                  </a:lnTo>
                  <a:lnTo>
                    <a:pt x="667" y="737"/>
                  </a:lnTo>
                  <a:lnTo>
                    <a:pt x="743" y="747"/>
                  </a:lnTo>
                  <a:lnTo>
                    <a:pt x="799" y="768"/>
                  </a:lnTo>
                  <a:lnTo>
                    <a:pt x="842" y="839"/>
                  </a:lnTo>
                  <a:lnTo>
                    <a:pt x="906" y="899"/>
                  </a:lnTo>
                  <a:lnTo>
                    <a:pt x="1029" y="959"/>
                  </a:lnTo>
                  <a:lnTo>
                    <a:pt x="862" y="727"/>
                  </a:lnTo>
                  <a:lnTo>
                    <a:pt x="682" y="504"/>
                  </a:lnTo>
                  <a:lnTo>
                    <a:pt x="476" y="273"/>
                  </a:lnTo>
                  <a:lnTo>
                    <a:pt x="277" y="91"/>
                  </a:lnTo>
                  <a:lnTo>
                    <a:pt x="189" y="32"/>
                  </a:lnTo>
                  <a:lnTo>
                    <a:pt x="112" y="3"/>
                  </a:lnTo>
                  <a:lnTo>
                    <a:pt x="82" y="0"/>
                  </a:lnTo>
                  <a:lnTo>
                    <a:pt x="55" y="10"/>
                  </a:lnTo>
                  <a:lnTo>
                    <a:pt x="32" y="28"/>
                  </a:lnTo>
                  <a:lnTo>
                    <a:pt x="15" y="60"/>
                  </a:lnTo>
                  <a:lnTo>
                    <a:pt x="0" y="160"/>
                  </a:lnTo>
                  <a:lnTo>
                    <a:pt x="2" y="230"/>
                  </a:lnTo>
                  <a:lnTo>
                    <a:pt x="14"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2" name="Freeform 8"/>
            <p:cNvSpPr>
              <a:spLocks/>
            </p:cNvSpPr>
            <p:nvPr/>
          </p:nvSpPr>
          <p:spPr bwMode="auto">
            <a:xfrm>
              <a:off x="4904" y="2042"/>
              <a:ext cx="830" cy="566"/>
            </a:xfrm>
            <a:custGeom>
              <a:avLst/>
              <a:gdLst>
                <a:gd name="T0" fmla="*/ 1 w 1659"/>
                <a:gd name="T1" fmla="*/ 0 h 1133"/>
                <a:gd name="T2" fmla="*/ 1 w 1659"/>
                <a:gd name="T3" fmla="*/ 0 h 1133"/>
                <a:gd name="T4" fmla="*/ 1 w 1659"/>
                <a:gd name="T5" fmla="*/ 0 h 1133"/>
                <a:gd name="T6" fmla="*/ 1 w 1659"/>
                <a:gd name="T7" fmla="*/ 0 h 1133"/>
                <a:gd name="T8" fmla="*/ 1 w 1659"/>
                <a:gd name="T9" fmla="*/ 0 h 1133"/>
                <a:gd name="T10" fmla="*/ 1 w 1659"/>
                <a:gd name="T11" fmla="*/ 0 h 1133"/>
                <a:gd name="T12" fmla="*/ 0 w 1659"/>
                <a:gd name="T13" fmla="*/ 0 h 1133"/>
                <a:gd name="T14" fmla="*/ 1 w 1659"/>
                <a:gd name="T15" fmla="*/ 0 h 1133"/>
                <a:gd name="T16" fmla="*/ 1 w 1659"/>
                <a:gd name="T17" fmla="*/ 0 h 1133"/>
                <a:gd name="T18" fmla="*/ 1 w 1659"/>
                <a:gd name="T19" fmla="*/ 0 h 1133"/>
                <a:gd name="T20" fmla="*/ 1 w 1659"/>
                <a:gd name="T21" fmla="*/ 0 h 1133"/>
                <a:gd name="T22" fmla="*/ 1 w 1659"/>
                <a:gd name="T23" fmla="*/ 0 h 1133"/>
                <a:gd name="T24" fmla="*/ 1 w 1659"/>
                <a:gd name="T25" fmla="*/ 0 h 1133"/>
                <a:gd name="T26" fmla="*/ 1 w 1659"/>
                <a:gd name="T27" fmla="*/ 0 h 1133"/>
                <a:gd name="T28" fmla="*/ 1 w 1659"/>
                <a:gd name="T29" fmla="*/ 0 h 1133"/>
                <a:gd name="T30" fmla="*/ 1 w 1659"/>
                <a:gd name="T31" fmla="*/ 0 h 1133"/>
                <a:gd name="T32" fmla="*/ 1 w 1659"/>
                <a:gd name="T33" fmla="*/ 0 h 1133"/>
                <a:gd name="T34" fmla="*/ 1 w 1659"/>
                <a:gd name="T35" fmla="*/ 0 h 1133"/>
                <a:gd name="T36" fmla="*/ 1 w 1659"/>
                <a:gd name="T37" fmla="*/ 0 h 1133"/>
                <a:gd name="T38" fmla="*/ 1 w 1659"/>
                <a:gd name="T39" fmla="*/ 0 h 1133"/>
                <a:gd name="T40" fmla="*/ 1 w 1659"/>
                <a:gd name="T41" fmla="*/ 0 h 1133"/>
                <a:gd name="T42" fmla="*/ 1 w 1659"/>
                <a:gd name="T43" fmla="*/ 0 h 1133"/>
                <a:gd name="T44" fmla="*/ 1 w 1659"/>
                <a:gd name="T45" fmla="*/ 0 h 1133"/>
                <a:gd name="T46" fmla="*/ 1 w 1659"/>
                <a:gd name="T47" fmla="*/ 0 h 1133"/>
                <a:gd name="T48" fmla="*/ 1 w 1659"/>
                <a:gd name="T49" fmla="*/ 0 h 1133"/>
                <a:gd name="T50" fmla="*/ 1 w 1659"/>
                <a:gd name="T51" fmla="*/ 0 h 1133"/>
                <a:gd name="T52" fmla="*/ 1 w 1659"/>
                <a:gd name="T53" fmla="*/ 0 h 1133"/>
                <a:gd name="T54" fmla="*/ 1 w 1659"/>
                <a:gd name="T55" fmla="*/ 0 h 1133"/>
                <a:gd name="T56" fmla="*/ 1 w 1659"/>
                <a:gd name="T57" fmla="*/ 0 h 1133"/>
                <a:gd name="T58" fmla="*/ 1 w 1659"/>
                <a:gd name="T59" fmla="*/ 0 h 1133"/>
                <a:gd name="T60" fmla="*/ 1 w 1659"/>
                <a:gd name="T61" fmla="*/ 0 h 1133"/>
                <a:gd name="T62" fmla="*/ 1 w 1659"/>
                <a:gd name="T63" fmla="*/ 0 h 1133"/>
                <a:gd name="T64" fmla="*/ 1 w 1659"/>
                <a:gd name="T65" fmla="*/ 0 h 1133"/>
                <a:gd name="T66" fmla="*/ 1 w 1659"/>
                <a:gd name="T67" fmla="*/ 0 h 1133"/>
                <a:gd name="T68" fmla="*/ 1 w 1659"/>
                <a:gd name="T69" fmla="*/ 0 h 1133"/>
                <a:gd name="T70" fmla="*/ 1 w 1659"/>
                <a:gd name="T71" fmla="*/ 0 h 1133"/>
                <a:gd name="T72" fmla="*/ 1 w 1659"/>
                <a:gd name="T73" fmla="*/ 0 h 1133"/>
                <a:gd name="T74" fmla="*/ 1 w 1659"/>
                <a:gd name="T75" fmla="*/ 0 h 1133"/>
                <a:gd name="T76" fmla="*/ 1 w 1659"/>
                <a:gd name="T77" fmla="*/ 0 h 1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9" h="1133">
                  <a:moveTo>
                    <a:pt x="419" y="100"/>
                  </a:moveTo>
                  <a:lnTo>
                    <a:pt x="384" y="95"/>
                  </a:lnTo>
                  <a:lnTo>
                    <a:pt x="360" y="95"/>
                  </a:lnTo>
                  <a:lnTo>
                    <a:pt x="332" y="96"/>
                  </a:lnTo>
                  <a:lnTo>
                    <a:pt x="235" y="113"/>
                  </a:lnTo>
                  <a:lnTo>
                    <a:pt x="161" y="166"/>
                  </a:lnTo>
                  <a:lnTo>
                    <a:pt x="122" y="202"/>
                  </a:lnTo>
                  <a:lnTo>
                    <a:pt x="96" y="244"/>
                  </a:lnTo>
                  <a:lnTo>
                    <a:pt x="109" y="334"/>
                  </a:lnTo>
                  <a:lnTo>
                    <a:pt x="130" y="426"/>
                  </a:lnTo>
                  <a:lnTo>
                    <a:pt x="79" y="474"/>
                  </a:lnTo>
                  <a:lnTo>
                    <a:pt x="22" y="516"/>
                  </a:lnTo>
                  <a:lnTo>
                    <a:pt x="1" y="582"/>
                  </a:lnTo>
                  <a:lnTo>
                    <a:pt x="0" y="621"/>
                  </a:lnTo>
                  <a:lnTo>
                    <a:pt x="3" y="657"/>
                  </a:lnTo>
                  <a:lnTo>
                    <a:pt x="18" y="766"/>
                  </a:lnTo>
                  <a:lnTo>
                    <a:pt x="42" y="837"/>
                  </a:lnTo>
                  <a:lnTo>
                    <a:pt x="96" y="903"/>
                  </a:lnTo>
                  <a:lnTo>
                    <a:pt x="125" y="891"/>
                  </a:lnTo>
                  <a:lnTo>
                    <a:pt x="167" y="846"/>
                  </a:lnTo>
                  <a:lnTo>
                    <a:pt x="235" y="782"/>
                  </a:lnTo>
                  <a:lnTo>
                    <a:pt x="472" y="903"/>
                  </a:lnTo>
                  <a:lnTo>
                    <a:pt x="528" y="836"/>
                  </a:lnTo>
                  <a:lnTo>
                    <a:pt x="577" y="793"/>
                  </a:lnTo>
                  <a:lnTo>
                    <a:pt x="617" y="782"/>
                  </a:lnTo>
                  <a:lnTo>
                    <a:pt x="633" y="787"/>
                  </a:lnTo>
                  <a:lnTo>
                    <a:pt x="657" y="785"/>
                  </a:lnTo>
                  <a:lnTo>
                    <a:pt x="716" y="766"/>
                  </a:lnTo>
                  <a:lnTo>
                    <a:pt x="776" y="745"/>
                  </a:lnTo>
                  <a:lnTo>
                    <a:pt x="801" y="739"/>
                  </a:lnTo>
                  <a:lnTo>
                    <a:pt x="822" y="743"/>
                  </a:lnTo>
                  <a:lnTo>
                    <a:pt x="892" y="778"/>
                  </a:lnTo>
                  <a:lnTo>
                    <a:pt x="1098" y="859"/>
                  </a:lnTo>
                  <a:lnTo>
                    <a:pt x="1143" y="911"/>
                  </a:lnTo>
                  <a:lnTo>
                    <a:pt x="1202" y="1007"/>
                  </a:lnTo>
                  <a:lnTo>
                    <a:pt x="1257" y="1095"/>
                  </a:lnTo>
                  <a:lnTo>
                    <a:pt x="1295" y="1133"/>
                  </a:lnTo>
                  <a:lnTo>
                    <a:pt x="1401" y="1078"/>
                  </a:lnTo>
                  <a:lnTo>
                    <a:pt x="1460" y="1040"/>
                  </a:lnTo>
                  <a:lnTo>
                    <a:pt x="1496" y="1003"/>
                  </a:lnTo>
                  <a:lnTo>
                    <a:pt x="1469" y="939"/>
                  </a:lnTo>
                  <a:lnTo>
                    <a:pt x="1443" y="895"/>
                  </a:lnTo>
                  <a:lnTo>
                    <a:pt x="1436" y="859"/>
                  </a:lnTo>
                  <a:lnTo>
                    <a:pt x="1444" y="852"/>
                  </a:lnTo>
                  <a:lnTo>
                    <a:pt x="1461" y="852"/>
                  </a:lnTo>
                  <a:lnTo>
                    <a:pt x="1503" y="870"/>
                  </a:lnTo>
                  <a:lnTo>
                    <a:pt x="1574" y="895"/>
                  </a:lnTo>
                  <a:lnTo>
                    <a:pt x="1639" y="730"/>
                  </a:lnTo>
                  <a:lnTo>
                    <a:pt x="1649" y="667"/>
                  </a:lnTo>
                  <a:lnTo>
                    <a:pt x="1656" y="628"/>
                  </a:lnTo>
                  <a:lnTo>
                    <a:pt x="1658" y="606"/>
                  </a:lnTo>
                  <a:lnTo>
                    <a:pt x="1659" y="582"/>
                  </a:lnTo>
                  <a:lnTo>
                    <a:pt x="1659" y="559"/>
                  </a:lnTo>
                  <a:lnTo>
                    <a:pt x="1655" y="535"/>
                  </a:lnTo>
                  <a:lnTo>
                    <a:pt x="1636" y="487"/>
                  </a:lnTo>
                  <a:lnTo>
                    <a:pt x="1603" y="439"/>
                  </a:lnTo>
                  <a:lnTo>
                    <a:pt x="1548" y="391"/>
                  </a:lnTo>
                  <a:lnTo>
                    <a:pt x="1425" y="361"/>
                  </a:lnTo>
                  <a:lnTo>
                    <a:pt x="1311" y="333"/>
                  </a:lnTo>
                  <a:lnTo>
                    <a:pt x="1308" y="310"/>
                  </a:lnTo>
                  <a:lnTo>
                    <a:pt x="1319" y="280"/>
                  </a:lnTo>
                  <a:lnTo>
                    <a:pt x="1335" y="228"/>
                  </a:lnTo>
                  <a:lnTo>
                    <a:pt x="1269" y="135"/>
                  </a:lnTo>
                  <a:lnTo>
                    <a:pt x="1176" y="59"/>
                  </a:lnTo>
                  <a:lnTo>
                    <a:pt x="1124" y="45"/>
                  </a:lnTo>
                  <a:lnTo>
                    <a:pt x="1108" y="45"/>
                  </a:lnTo>
                  <a:lnTo>
                    <a:pt x="1090" y="46"/>
                  </a:lnTo>
                  <a:lnTo>
                    <a:pt x="1054" y="52"/>
                  </a:lnTo>
                  <a:lnTo>
                    <a:pt x="930" y="76"/>
                  </a:lnTo>
                  <a:lnTo>
                    <a:pt x="832" y="33"/>
                  </a:lnTo>
                  <a:lnTo>
                    <a:pt x="775" y="6"/>
                  </a:lnTo>
                  <a:lnTo>
                    <a:pt x="750" y="0"/>
                  </a:lnTo>
                  <a:lnTo>
                    <a:pt x="729" y="4"/>
                  </a:lnTo>
                  <a:lnTo>
                    <a:pt x="612" y="90"/>
                  </a:lnTo>
                  <a:lnTo>
                    <a:pt x="563" y="152"/>
                  </a:lnTo>
                  <a:lnTo>
                    <a:pt x="546" y="165"/>
                  </a:lnTo>
                  <a:lnTo>
                    <a:pt x="520" y="162"/>
                  </a:lnTo>
                  <a:lnTo>
                    <a:pt x="419" y="100"/>
                  </a:lnTo>
                  <a:close/>
                </a:path>
              </a:pathLst>
            </a:custGeom>
            <a:solidFill>
              <a:srgbClr val="ADD8C3"/>
            </a:solidFill>
            <a:ln w="11113">
              <a:solidFill>
                <a:srgbClr val="000000"/>
              </a:solidFill>
              <a:prstDash val="solid"/>
              <a:round/>
              <a:headEnd/>
              <a:tailEnd/>
            </a:ln>
          </p:spPr>
          <p:txBody>
            <a:bodyPr/>
            <a:lstStyle/>
            <a:p>
              <a:endParaRPr lang="en-US"/>
            </a:p>
          </p:txBody>
        </p:sp>
        <p:sp>
          <p:nvSpPr>
            <p:cNvPr id="26633" name="Freeform 9"/>
            <p:cNvSpPr>
              <a:spLocks/>
            </p:cNvSpPr>
            <p:nvPr/>
          </p:nvSpPr>
          <p:spPr bwMode="auto">
            <a:xfrm>
              <a:off x="3759" y="1987"/>
              <a:ext cx="746" cy="540"/>
            </a:xfrm>
            <a:custGeom>
              <a:avLst/>
              <a:gdLst>
                <a:gd name="T0" fmla="*/ 1 w 1492"/>
                <a:gd name="T1" fmla="*/ 0 h 1081"/>
                <a:gd name="T2" fmla="*/ 1 w 1492"/>
                <a:gd name="T3" fmla="*/ 0 h 1081"/>
                <a:gd name="T4" fmla="*/ 1 w 1492"/>
                <a:gd name="T5" fmla="*/ 0 h 1081"/>
                <a:gd name="T6" fmla="*/ 1 w 1492"/>
                <a:gd name="T7" fmla="*/ 0 h 1081"/>
                <a:gd name="T8" fmla="*/ 1 w 1492"/>
                <a:gd name="T9" fmla="*/ 0 h 1081"/>
                <a:gd name="T10" fmla="*/ 1 w 1492"/>
                <a:gd name="T11" fmla="*/ 0 h 1081"/>
                <a:gd name="T12" fmla="*/ 1 w 1492"/>
                <a:gd name="T13" fmla="*/ 0 h 1081"/>
                <a:gd name="T14" fmla="*/ 1 w 1492"/>
                <a:gd name="T15" fmla="*/ 0 h 1081"/>
                <a:gd name="T16" fmla="*/ 1 w 1492"/>
                <a:gd name="T17" fmla="*/ 0 h 1081"/>
                <a:gd name="T18" fmla="*/ 1 w 1492"/>
                <a:gd name="T19" fmla="*/ 0 h 1081"/>
                <a:gd name="T20" fmla="*/ 1 w 1492"/>
                <a:gd name="T21" fmla="*/ 0 h 1081"/>
                <a:gd name="T22" fmla="*/ 1 w 1492"/>
                <a:gd name="T23" fmla="*/ 0 h 1081"/>
                <a:gd name="T24" fmla="*/ 1 w 1492"/>
                <a:gd name="T25" fmla="*/ 0 h 1081"/>
                <a:gd name="T26" fmla="*/ 1 w 1492"/>
                <a:gd name="T27" fmla="*/ 0 h 1081"/>
                <a:gd name="T28" fmla="*/ 1 w 1492"/>
                <a:gd name="T29" fmla="*/ 0 h 1081"/>
                <a:gd name="T30" fmla="*/ 1 w 1492"/>
                <a:gd name="T31" fmla="*/ 0 h 1081"/>
                <a:gd name="T32" fmla="*/ 1 w 1492"/>
                <a:gd name="T33" fmla="*/ 0 h 1081"/>
                <a:gd name="T34" fmla="*/ 1 w 1492"/>
                <a:gd name="T35" fmla="*/ 0 h 1081"/>
                <a:gd name="T36" fmla="*/ 1 w 1492"/>
                <a:gd name="T37" fmla="*/ 0 h 1081"/>
                <a:gd name="T38" fmla="*/ 1 w 1492"/>
                <a:gd name="T39" fmla="*/ 0 h 1081"/>
                <a:gd name="T40" fmla="*/ 1 w 1492"/>
                <a:gd name="T41" fmla="*/ 0 h 1081"/>
                <a:gd name="T42" fmla="*/ 1 w 1492"/>
                <a:gd name="T43" fmla="*/ 0 h 1081"/>
                <a:gd name="T44" fmla="*/ 1 w 1492"/>
                <a:gd name="T45" fmla="*/ 0 h 1081"/>
                <a:gd name="T46" fmla="*/ 1 w 1492"/>
                <a:gd name="T47" fmla="*/ 0 h 1081"/>
                <a:gd name="T48" fmla="*/ 1 w 1492"/>
                <a:gd name="T49" fmla="*/ 0 h 1081"/>
                <a:gd name="T50" fmla="*/ 1 w 1492"/>
                <a:gd name="T51" fmla="*/ 0 h 1081"/>
                <a:gd name="T52" fmla="*/ 1 w 1492"/>
                <a:gd name="T53" fmla="*/ 0 h 1081"/>
                <a:gd name="T54" fmla="*/ 1 w 1492"/>
                <a:gd name="T55" fmla="*/ 0 h 1081"/>
                <a:gd name="T56" fmla="*/ 1 w 1492"/>
                <a:gd name="T57" fmla="*/ 0 h 1081"/>
                <a:gd name="T58" fmla="*/ 1 w 1492"/>
                <a:gd name="T59" fmla="*/ 0 h 1081"/>
                <a:gd name="T60" fmla="*/ 1 w 1492"/>
                <a:gd name="T61" fmla="*/ 0 h 1081"/>
                <a:gd name="T62" fmla="*/ 1 w 1492"/>
                <a:gd name="T63" fmla="*/ 0 h 1081"/>
                <a:gd name="T64" fmla="*/ 1 w 1492"/>
                <a:gd name="T65" fmla="*/ 0 h 1081"/>
                <a:gd name="T66" fmla="*/ 1 w 1492"/>
                <a:gd name="T67" fmla="*/ 0 h 1081"/>
                <a:gd name="T68" fmla="*/ 0 w 1492"/>
                <a:gd name="T69" fmla="*/ 0 h 1081"/>
                <a:gd name="T70" fmla="*/ 1 w 1492"/>
                <a:gd name="T71" fmla="*/ 0 h 1081"/>
                <a:gd name="T72" fmla="*/ 1 w 1492"/>
                <a:gd name="T73" fmla="*/ 0 h 1081"/>
                <a:gd name="T74" fmla="*/ 1 w 1492"/>
                <a:gd name="T75" fmla="*/ 0 h 1081"/>
                <a:gd name="T76" fmla="*/ 1 w 1492"/>
                <a:gd name="T77" fmla="*/ 0 h 1081"/>
                <a:gd name="T78" fmla="*/ 1 w 1492"/>
                <a:gd name="T79" fmla="*/ 0 h 1081"/>
                <a:gd name="T80" fmla="*/ 1 w 1492"/>
                <a:gd name="T81" fmla="*/ 0 h 1081"/>
                <a:gd name="T82" fmla="*/ 1 w 1492"/>
                <a:gd name="T83" fmla="*/ 0 h 1081"/>
                <a:gd name="T84" fmla="*/ 1 w 1492"/>
                <a:gd name="T85" fmla="*/ 0 h 1081"/>
                <a:gd name="T86" fmla="*/ 1 w 1492"/>
                <a:gd name="T87" fmla="*/ 0 h 1081"/>
                <a:gd name="T88" fmla="*/ 1 w 1492"/>
                <a:gd name="T89" fmla="*/ 0 h 1081"/>
                <a:gd name="T90" fmla="*/ 1 w 1492"/>
                <a:gd name="T91" fmla="*/ 0 h 1081"/>
                <a:gd name="T92" fmla="*/ 1 w 1492"/>
                <a:gd name="T93" fmla="*/ 0 h 1081"/>
                <a:gd name="T94" fmla="*/ 1 w 1492"/>
                <a:gd name="T95" fmla="*/ 0 h 1081"/>
                <a:gd name="T96" fmla="*/ 1 w 1492"/>
                <a:gd name="T97" fmla="*/ 0 h 1081"/>
                <a:gd name="T98" fmla="*/ 1 w 1492"/>
                <a:gd name="T99" fmla="*/ 0 h 1081"/>
                <a:gd name="T100" fmla="*/ 1 w 1492"/>
                <a:gd name="T101" fmla="*/ 0 h 10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92" h="1081">
                  <a:moveTo>
                    <a:pt x="1326" y="956"/>
                  </a:moveTo>
                  <a:lnTo>
                    <a:pt x="1316" y="955"/>
                  </a:lnTo>
                  <a:lnTo>
                    <a:pt x="1289" y="958"/>
                  </a:lnTo>
                  <a:lnTo>
                    <a:pt x="1260" y="961"/>
                  </a:lnTo>
                  <a:lnTo>
                    <a:pt x="1236" y="959"/>
                  </a:lnTo>
                  <a:lnTo>
                    <a:pt x="1215" y="934"/>
                  </a:lnTo>
                  <a:lnTo>
                    <a:pt x="1201" y="923"/>
                  </a:lnTo>
                  <a:lnTo>
                    <a:pt x="1182" y="919"/>
                  </a:lnTo>
                  <a:lnTo>
                    <a:pt x="1163" y="946"/>
                  </a:lnTo>
                  <a:lnTo>
                    <a:pt x="1148" y="997"/>
                  </a:lnTo>
                  <a:lnTo>
                    <a:pt x="1133" y="1049"/>
                  </a:lnTo>
                  <a:lnTo>
                    <a:pt x="1109" y="1081"/>
                  </a:lnTo>
                  <a:lnTo>
                    <a:pt x="1063" y="1047"/>
                  </a:lnTo>
                  <a:lnTo>
                    <a:pt x="1022" y="1010"/>
                  </a:lnTo>
                  <a:lnTo>
                    <a:pt x="1001" y="1017"/>
                  </a:lnTo>
                  <a:lnTo>
                    <a:pt x="977" y="1034"/>
                  </a:lnTo>
                  <a:lnTo>
                    <a:pt x="930" y="1066"/>
                  </a:lnTo>
                  <a:lnTo>
                    <a:pt x="890" y="1070"/>
                  </a:lnTo>
                  <a:lnTo>
                    <a:pt x="843" y="1066"/>
                  </a:lnTo>
                  <a:lnTo>
                    <a:pt x="755" y="1033"/>
                  </a:lnTo>
                  <a:lnTo>
                    <a:pt x="654" y="932"/>
                  </a:lnTo>
                  <a:lnTo>
                    <a:pt x="585" y="970"/>
                  </a:lnTo>
                  <a:lnTo>
                    <a:pt x="493" y="1005"/>
                  </a:lnTo>
                  <a:lnTo>
                    <a:pt x="362" y="951"/>
                  </a:lnTo>
                  <a:lnTo>
                    <a:pt x="262" y="889"/>
                  </a:lnTo>
                  <a:lnTo>
                    <a:pt x="174" y="807"/>
                  </a:lnTo>
                  <a:lnTo>
                    <a:pt x="194" y="740"/>
                  </a:lnTo>
                  <a:lnTo>
                    <a:pt x="214" y="698"/>
                  </a:lnTo>
                  <a:lnTo>
                    <a:pt x="221" y="667"/>
                  </a:lnTo>
                  <a:lnTo>
                    <a:pt x="196" y="637"/>
                  </a:lnTo>
                  <a:lnTo>
                    <a:pt x="145" y="599"/>
                  </a:lnTo>
                  <a:lnTo>
                    <a:pt x="70" y="541"/>
                  </a:lnTo>
                  <a:lnTo>
                    <a:pt x="110" y="468"/>
                  </a:lnTo>
                  <a:lnTo>
                    <a:pt x="148" y="389"/>
                  </a:lnTo>
                  <a:lnTo>
                    <a:pt x="0" y="208"/>
                  </a:lnTo>
                  <a:lnTo>
                    <a:pt x="70" y="30"/>
                  </a:lnTo>
                  <a:lnTo>
                    <a:pt x="136" y="19"/>
                  </a:lnTo>
                  <a:lnTo>
                    <a:pt x="197" y="0"/>
                  </a:lnTo>
                  <a:lnTo>
                    <a:pt x="315" y="406"/>
                  </a:lnTo>
                  <a:lnTo>
                    <a:pt x="388" y="689"/>
                  </a:lnTo>
                  <a:lnTo>
                    <a:pt x="424" y="803"/>
                  </a:lnTo>
                  <a:lnTo>
                    <a:pt x="569" y="767"/>
                  </a:lnTo>
                  <a:lnTo>
                    <a:pt x="883" y="716"/>
                  </a:lnTo>
                  <a:lnTo>
                    <a:pt x="1192" y="678"/>
                  </a:lnTo>
                  <a:lnTo>
                    <a:pt x="1289" y="670"/>
                  </a:lnTo>
                  <a:lnTo>
                    <a:pt x="1321" y="673"/>
                  </a:lnTo>
                  <a:lnTo>
                    <a:pt x="1336" y="715"/>
                  </a:lnTo>
                  <a:lnTo>
                    <a:pt x="1391" y="785"/>
                  </a:lnTo>
                  <a:lnTo>
                    <a:pt x="1492" y="906"/>
                  </a:lnTo>
                  <a:lnTo>
                    <a:pt x="1405" y="928"/>
                  </a:lnTo>
                  <a:lnTo>
                    <a:pt x="1326" y="9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p:nvSpPr>
          <p:spPr bwMode="auto">
            <a:xfrm>
              <a:off x="3774" y="1801"/>
              <a:ext cx="1025" cy="704"/>
            </a:xfrm>
            <a:custGeom>
              <a:avLst/>
              <a:gdLst>
                <a:gd name="T0" fmla="*/ 0 w 2051"/>
                <a:gd name="T1" fmla="*/ 1 h 1407"/>
                <a:gd name="T2" fmla="*/ 0 w 2051"/>
                <a:gd name="T3" fmla="*/ 1 h 1407"/>
                <a:gd name="T4" fmla="*/ 0 w 2051"/>
                <a:gd name="T5" fmla="*/ 1 h 1407"/>
                <a:gd name="T6" fmla="*/ 0 w 2051"/>
                <a:gd name="T7" fmla="*/ 1 h 1407"/>
                <a:gd name="T8" fmla="*/ 0 w 2051"/>
                <a:gd name="T9" fmla="*/ 1 h 1407"/>
                <a:gd name="T10" fmla="*/ 0 w 2051"/>
                <a:gd name="T11" fmla="*/ 1 h 1407"/>
                <a:gd name="T12" fmla="*/ 0 w 2051"/>
                <a:gd name="T13" fmla="*/ 1 h 1407"/>
                <a:gd name="T14" fmla="*/ 0 w 2051"/>
                <a:gd name="T15" fmla="*/ 1 h 1407"/>
                <a:gd name="T16" fmla="*/ 0 w 2051"/>
                <a:gd name="T17" fmla="*/ 1 h 1407"/>
                <a:gd name="T18" fmla="*/ 0 w 2051"/>
                <a:gd name="T19" fmla="*/ 1 h 1407"/>
                <a:gd name="T20" fmla="*/ 0 w 2051"/>
                <a:gd name="T21" fmla="*/ 1 h 1407"/>
                <a:gd name="T22" fmla="*/ 0 w 2051"/>
                <a:gd name="T23" fmla="*/ 1 h 1407"/>
                <a:gd name="T24" fmla="*/ 0 w 2051"/>
                <a:gd name="T25" fmla="*/ 1 h 1407"/>
                <a:gd name="T26" fmla="*/ 0 w 2051"/>
                <a:gd name="T27" fmla="*/ 1 h 1407"/>
                <a:gd name="T28" fmla="*/ 0 w 2051"/>
                <a:gd name="T29" fmla="*/ 1 h 1407"/>
                <a:gd name="T30" fmla="*/ 0 w 2051"/>
                <a:gd name="T31" fmla="*/ 1 h 1407"/>
                <a:gd name="T32" fmla="*/ 0 w 2051"/>
                <a:gd name="T33" fmla="*/ 1 h 1407"/>
                <a:gd name="T34" fmla="*/ 0 w 2051"/>
                <a:gd name="T35" fmla="*/ 1 h 1407"/>
                <a:gd name="T36" fmla="*/ 0 w 2051"/>
                <a:gd name="T37" fmla="*/ 1 h 1407"/>
                <a:gd name="T38" fmla="*/ 0 w 2051"/>
                <a:gd name="T39" fmla="*/ 1 h 1407"/>
                <a:gd name="T40" fmla="*/ 0 w 2051"/>
                <a:gd name="T41" fmla="*/ 1 h 1407"/>
                <a:gd name="T42" fmla="*/ 0 w 2051"/>
                <a:gd name="T43" fmla="*/ 1 h 1407"/>
                <a:gd name="T44" fmla="*/ 0 w 2051"/>
                <a:gd name="T45" fmla="*/ 1 h 1407"/>
                <a:gd name="T46" fmla="*/ 0 w 2051"/>
                <a:gd name="T47" fmla="*/ 1 h 1407"/>
                <a:gd name="T48" fmla="*/ 0 w 2051"/>
                <a:gd name="T49" fmla="*/ 1 h 1407"/>
                <a:gd name="T50" fmla="*/ 0 w 2051"/>
                <a:gd name="T51" fmla="*/ 1 h 1407"/>
                <a:gd name="T52" fmla="*/ 0 w 2051"/>
                <a:gd name="T53" fmla="*/ 1 h 1407"/>
                <a:gd name="T54" fmla="*/ 0 w 2051"/>
                <a:gd name="T55" fmla="*/ 1 h 1407"/>
                <a:gd name="T56" fmla="*/ 0 w 2051"/>
                <a:gd name="T57" fmla="*/ 1 h 1407"/>
                <a:gd name="T58" fmla="*/ 0 w 2051"/>
                <a:gd name="T59" fmla="*/ 1 h 1407"/>
                <a:gd name="T60" fmla="*/ 0 w 2051"/>
                <a:gd name="T61" fmla="*/ 1 h 1407"/>
                <a:gd name="T62" fmla="*/ 0 w 2051"/>
                <a:gd name="T63" fmla="*/ 1 h 1407"/>
                <a:gd name="T64" fmla="*/ 0 w 2051"/>
                <a:gd name="T65" fmla="*/ 1 h 1407"/>
                <a:gd name="T66" fmla="*/ 0 w 2051"/>
                <a:gd name="T67" fmla="*/ 1 h 1407"/>
                <a:gd name="T68" fmla="*/ 0 w 2051"/>
                <a:gd name="T69" fmla="*/ 1 h 1407"/>
                <a:gd name="T70" fmla="*/ 0 w 2051"/>
                <a:gd name="T71" fmla="*/ 1 h 1407"/>
                <a:gd name="T72" fmla="*/ 0 w 2051"/>
                <a:gd name="T73" fmla="*/ 1 h 1407"/>
                <a:gd name="T74" fmla="*/ 0 w 2051"/>
                <a:gd name="T75" fmla="*/ 1 h 1407"/>
                <a:gd name="T76" fmla="*/ 0 w 2051"/>
                <a:gd name="T77" fmla="*/ 1 h 1407"/>
                <a:gd name="T78" fmla="*/ 0 w 2051"/>
                <a:gd name="T79" fmla="*/ 1 h 1407"/>
                <a:gd name="T80" fmla="*/ 0 w 2051"/>
                <a:gd name="T81" fmla="*/ 1 h 1407"/>
                <a:gd name="T82" fmla="*/ 0 w 2051"/>
                <a:gd name="T83" fmla="*/ 1 h 1407"/>
                <a:gd name="T84" fmla="*/ 0 w 2051"/>
                <a:gd name="T85" fmla="*/ 1 h 1407"/>
                <a:gd name="T86" fmla="*/ 0 w 2051"/>
                <a:gd name="T87" fmla="*/ 1 h 14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51" h="1407">
                  <a:moveTo>
                    <a:pt x="1335" y="1301"/>
                  </a:moveTo>
                  <a:lnTo>
                    <a:pt x="1296" y="1301"/>
                  </a:lnTo>
                  <a:lnTo>
                    <a:pt x="1266" y="1301"/>
                  </a:lnTo>
                  <a:lnTo>
                    <a:pt x="1245" y="1301"/>
                  </a:lnTo>
                  <a:lnTo>
                    <a:pt x="1214" y="1272"/>
                  </a:lnTo>
                  <a:lnTo>
                    <a:pt x="1187" y="1250"/>
                  </a:lnTo>
                  <a:lnTo>
                    <a:pt x="1166" y="1277"/>
                  </a:lnTo>
                  <a:lnTo>
                    <a:pt x="1151" y="1328"/>
                  </a:lnTo>
                  <a:lnTo>
                    <a:pt x="1136" y="1379"/>
                  </a:lnTo>
                  <a:lnTo>
                    <a:pt x="1112" y="1407"/>
                  </a:lnTo>
                  <a:lnTo>
                    <a:pt x="1069" y="1374"/>
                  </a:lnTo>
                  <a:lnTo>
                    <a:pt x="1022" y="1340"/>
                  </a:lnTo>
                  <a:lnTo>
                    <a:pt x="1003" y="1347"/>
                  </a:lnTo>
                  <a:lnTo>
                    <a:pt x="980" y="1366"/>
                  </a:lnTo>
                  <a:lnTo>
                    <a:pt x="937" y="1398"/>
                  </a:lnTo>
                  <a:lnTo>
                    <a:pt x="893" y="1399"/>
                  </a:lnTo>
                  <a:lnTo>
                    <a:pt x="869" y="1399"/>
                  </a:lnTo>
                  <a:lnTo>
                    <a:pt x="845" y="1398"/>
                  </a:lnTo>
                  <a:lnTo>
                    <a:pt x="759" y="1376"/>
                  </a:lnTo>
                  <a:lnTo>
                    <a:pt x="695" y="1324"/>
                  </a:lnTo>
                  <a:lnTo>
                    <a:pt x="647" y="1268"/>
                  </a:lnTo>
                  <a:lnTo>
                    <a:pt x="585" y="1307"/>
                  </a:lnTo>
                  <a:lnTo>
                    <a:pt x="531" y="1326"/>
                  </a:lnTo>
                  <a:lnTo>
                    <a:pt x="507" y="1330"/>
                  </a:lnTo>
                  <a:lnTo>
                    <a:pt x="486" y="1333"/>
                  </a:lnTo>
                  <a:lnTo>
                    <a:pt x="363" y="1280"/>
                  </a:lnTo>
                  <a:lnTo>
                    <a:pt x="262" y="1221"/>
                  </a:lnTo>
                  <a:lnTo>
                    <a:pt x="174" y="1145"/>
                  </a:lnTo>
                  <a:lnTo>
                    <a:pt x="196" y="1078"/>
                  </a:lnTo>
                  <a:lnTo>
                    <a:pt x="216" y="1033"/>
                  </a:lnTo>
                  <a:lnTo>
                    <a:pt x="224" y="997"/>
                  </a:lnTo>
                  <a:lnTo>
                    <a:pt x="151" y="940"/>
                  </a:lnTo>
                  <a:lnTo>
                    <a:pt x="74" y="888"/>
                  </a:lnTo>
                  <a:lnTo>
                    <a:pt x="114" y="805"/>
                  </a:lnTo>
                  <a:lnTo>
                    <a:pt x="151" y="738"/>
                  </a:lnTo>
                  <a:lnTo>
                    <a:pt x="71" y="642"/>
                  </a:lnTo>
                  <a:lnTo>
                    <a:pt x="23" y="581"/>
                  </a:lnTo>
                  <a:lnTo>
                    <a:pt x="0" y="540"/>
                  </a:lnTo>
                  <a:lnTo>
                    <a:pt x="74" y="359"/>
                  </a:lnTo>
                  <a:lnTo>
                    <a:pt x="137" y="347"/>
                  </a:lnTo>
                  <a:lnTo>
                    <a:pt x="205" y="338"/>
                  </a:lnTo>
                  <a:lnTo>
                    <a:pt x="226" y="289"/>
                  </a:lnTo>
                  <a:lnTo>
                    <a:pt x="239" y="233"/>
                  </a:lnTo>
                  <a:lnTo>
                    <a:pt x="262" y="189"/>
                  </a:lnTo>
                  <a:lnTo>
                    <a:pt x="313" y="130"/>
                  </a:lnTo>
                  <a:lnTo>
                    <a:pt x="400" y="48"/>
                  </a:lnTo>
                  <a:lnTo>
                    <a:pt x="484" y="88"/>
                  </a:lnTo>
                  <a:lnTo>
                    <a:pt x="559" y="132"/>
                  </a:lnTo>
                  <a:lnTo>
                    <a:pt x="578" y="82"/>
                  </a:lnTo>
                  <a:lnTo>
                    <a:pt x="596" y="32"/>
                  </a:lnTo>
                  <a:lnTo>
                    <a:pt x="628" y="25"/>
                  </a:lnTo>
                  <a:lnTo>
                    <a:pt x="645" y="26"/>
                  </a:lnTo>
                  <a:lnTo>
                    <a:pt x="663" y="32"/>
                  </a:lnTo>
                  <a:lnTo>
                    <a:pt x="726" y="74"/>
                  </a:lnTo>
                  <a:lnTo>
                    <a:pt x="799" y="145"/>
                  </a:lnTo>
                  <a:lnTo>
                    <a:pt x="811" y="117"/>
                  </a:lnTo>
                  <a:lnTo>
                    <a:pt x="830" y="86"/>
                  </a:lnTo>
                  <a:lnTo>
                    <a:pt x="889" y="39"/>
                  </a:lnTo>
                  <a:lnTo>
                    <a:pt x="961" y="0"/>
                  </a:lnTo>
                  <a:lnTo>
                    <a:pt x="1111" y="13"/>
                  </a:lnTo>
                  <a:lnTo>
                    <a:pt x="1272" y="55"/>
                  </a:lnTo>
                  <a:lnTo>
                    <a:pt x="1333" y="185"/>
                  </a:lnTo>
                  <a:lnTo>
                    <a:pt x="1420" y="161"/>
                  </a:lnTo>
                  <a:lnTo>
                    <a:pt x="1446" y="158"/>
                  </a:lnTo>
                  <a:lnTo>
                    <a:pt x="1464" y="158"/>
                  </a:lnTo>
                  <a:lnTo>
                    <a:pt x="1485" y="161"/>
                  </a:lnTo>
                  <a:lnTo>
                    <a:pt x="1557" y="176"/>
                  </a:lnTo>
                  <a:lnTo>
                    <a:pt x="1596" y="214"/>
                  </a:lnTo>
                  <a:lnTo>
                    <a:pt x="1618" y="241"/>
                  </a:lnTo>
                  <a:lnTo>
                    <a:pt x="1641" y="255"/>
                  </a:lnTo>
                  <a:lnTo>
                    <a:pt x="1744" y="258"/>
                  </a:lnTo>
                  <a:lnTo>
                    <a:pt x="1844" y="257"/>
                  </a:lnTo>
                  <a:lnTo>
                    <a:pt x="1871" y="278"/>
                  </a:lnTo>
                  <a:lnTo>
                    <a:pt x="1895" y="330"/>
                  </a:lnTo>
                  <a:lnTo>
                    <a:pt x="1924" y="418"/>
                  </a:lnTo>
                  <a:lnTo>
                    <a:pt x="1983" y="509"/>
                  </a:lnTo>
                  <a:lnTo>
                    <a:pt x="2044" y="611"/>
                  </a:lnTo>
                  <a:lnTo>
                    <a:pt x="2049" y="662"/>
                  </a:lnTo>
                  <a:lnTo>
                    <a:pt x="2049" y="696"/>
                  </a:lnTo>
                  <a:lnTo>
                    <a:pt x="2049" y="713"/>
                  </a:lnTo>
                  <a:lnTo>
                    <a:pt x="2051" y="734"/>
                  </a:lnTo>
                  <a:lnTo>
                    <a:pt x="2031" y="837"/>
                  </a:lnTo>
                  <a:lnTo>
                    <a:pt x="1996" y="894"/>
                  </a:lnTo>
                  <a:lnTo>
                    <a:pt x="1959" y="931"/>
                  </a:lnTo>
                  <a:lnTo>
                    <a:pt x="1709" y="1077"/>
                  </a:lnTo>
                  <a:lnTo>
                    <a:pt x="1559" y="1177"/>
                  </a:lnTo>
                  <a:lnTo>
                    <a:pt x="1498" y="1235"/>
                  </a:lnTo>
                  <a:lnTo>
                    <a:pt x="1415" y="1265"/>
                  </a:lnTo>
                  <a:lnTo>
                    <a:pt x="1335" y="1301"/>
                  </a:lnTo>
                  <a:close/>
                </a:path>
              </a:pathLst>
            </a:custGeom>
            <a:solidFill>
              <a:srgbClr val="FFC0C0"/>
            </a:solidFill>
            <a:ln w="11113">
              <a:solidFill>
                <a:srgbClr val="000000"/>
              </a:solidFill>
              <a:prstDash val="solid"/>
              <a:round/>
              <a:headEnd/>
              <a:tailEnd/>
            </a:ln>
          </p:spPr>
          <p:txBody>
            <a:bodyPr/>
            <a:lstStyle/>
            <a:p>
              <a:endParaRPr lang="en-US"/>
            </a:p>
          </p:txBody>
        </p:sp>
        <p:sp>
          <p:nvSpPr>
            <p:cNvPr id="26635" name="Freeform 11"/>
            <p:cNvSpPr>
              <a:spLocks/>
            </p:cNvSpPr>
            <p:nvPr/>
          </p:nvSpPr>
          <p:spPr bwMode="auto">
            <a:xfrm>
              <a:off x="4690" y="2681"/>
              <a:ext cx="79" cy="54"/>
            </a:xfrm>
            <a:custGeom>
              <a:avLst/>
              <a:gdLst>
                <a:gd name="T0" fmla="*/ 0 w 159"/>
                <a:gd name="T1" fmla="*/ 0 h 109"/>
                <a:gd name="T2" fmla="*/ 0 w 159"/>
                <a:gd name="T3" fmla="*/ 0 h 109"/>
                <a:gd name="T4" fmla="*/ 0 w 159"/>
                <a:gd name="T5" fmla="*/ 0 h 109"/>
                <a:gd name="T6" fmla="*/ 0 w 159"/>
                <a:gd name="T7" fmla="*/ 0 h 109"/>
                <a:gd name="T8" fmla="*/ 0 w 159"/>
                <a:gd name="T9" fmla="*/ 0 h 109"/>
                <a:gd name="T10" fmla="*/ 0 w 159"/>
                <a:gd name="T11" fmla="*/ 0 h 109"/>
                <a:gd name="T12" fmla="*/ 0 w 159"/>
                <a:gd name="T13" fmla="*/ 0 h 109"/>
                <a:gd name="T14" fmla="*/ 0 w 159"/>
                <a:gd name="T15" fmla="*/ 0 h 109"/>
                <a:gd name="T16" fmla="*/ 0 w 159"/>
                <a:gd name="T17" fmla="*/ 0 h 109"/>
                <a:gd name="T18" fmla="*/ 0 w 159"/>
                <a:gd name="T19" fmla="*/ 0 h 109"/>
                <a:gd name="T20" fmla="*/ 0 w 159"/>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9" h="109">
                  <a:moveTo>
                    <a:pt x="159" y="49"/>
                  </a:moveTo>
                  <a:lnTo>
                    <a:pt x="127" y="103"/>
                  </a:lnTo>
                  <a:lnTo>
                    <a:pt x="86" y="109"/>
                  </a:lnTo>
                  <a:lnTo>
                    <a:pt x="56" y="103"/>
                  </a:lnTo>
                  <a:lnTo>
                    <a:pt x="22" y="90"/>
                  </a:lnTo>
                  <a:lnTo>
                    <a:pt x="0" y="40"/>
                  </a:lnTo>
                  <a:lnTo>
                    <a:pt x="66" y="9"/>
                  </a:lnTo>
                  <a:lnTo>
                    <a:pt x="111" y="0"/>
                  </a:lnTo>
                  <a:lnTo>
                    <a:pt x="127" y="1"/>
                  </a:lnTo>
                  <a:lnTo>
                    <a:pt x="142" y="9"/>
                  </a:lnTo>
                  <a:lnTo>
                    <a:pt x="159" y="49"/>
                  </a:lnTo>
                  <a:close/>
                </a:path>
              </a:pathLst>
            </a:custGeom>
            <a:solidFill>
              <a:srgbClr val="E6E6E6"/>
            </a:solidFill>
            <a:ln w="11113">
              <a:solidFill>
                <a:srgbClr val="000000"/>
              </a:solidFill>
              <a:prstDash val="solid"/>
              <a:round/>
              <a:headEnd/>
              <a:tailEnd/>
            </a:ln>
          </p:spPr>
          <p:txBody>
            <a:bodyPr/>
            <a:lstStyle/>
            <a:p>
              <a:endParaRPr lang="en-US"/>
            </a:p>
          </p:txBody>
        </p:sp>
        <p:sp>
          <p:nvSpPr>
            <p:cNvPr id="26636" name="Freeform 12"/>
            <p:cNvSpPr>
              <a:spLocks/>
            </p:cNvSpPr>
            <p:nvPr/>
          </p:nvSpPr>
          <p:spPr bwMode="auto">
            <a:xfrm>
              <a:off x="4405" y="2253"/>
              <a:ext cx="597" cy="385"/>
            </a:xfrm>
            <a:custGeom>
              <a:avLst/>
              <a:gdLst>
                <a:gd name="T0" fmla="*/ 0 w 1195"/>
                <a:gd name="T1" fmla="*/ 1 h 768"/>
                <a:gd name="T2" fmla="*/ 0 w 1195"/>
                <a:gd name="T3" fmla="*/ 1 h 768"/>
                <a:gd name="T4" fmla="*/ 0 w 1195"/>
                <a:gd name="T5" fmla="*/ 1 h 768"/>
                <a:gd name="T6" fmla="*/ 0 w 1195"/>
                <a:gd name="T7" fmla="*/ 1 h 768"/>
                <a:gd name="T8" fmla="*/ 0 w 1195"/>
                <a:gd name="T9" fmla="*/ 1 h 768"/>
                <a:gd name="T10" fmla="*/ 0 w 1195"/>
                <a:gd name="T11" fmla="*/ 1 h 768"/>
                <a:gd name="T12" fmla="*/ 0 w 1195"/>
                <a:gd name="T13" fmla="*/ 1 h 768"/>
                <a:gd name="T14" fmla="*/ 0 w 1195"/>
                <a:gd name="T15" fmla="*/ 1 h 768"/>
                <a:gd name="T16" fmla="*/ 0 w 1195"/>
                <a:gd name="T17" fmla="*/ 1 h 768"/>
                <a:gd name="T18" fmla="*/ 0 w 1195"/>
                <a:gd name="T19" fmla="*/ 1 h 768"/>
                <a:gd name="T20" fmla="*/ 0 w 1195"/>
                <a:gd name="T21" fmla="*/ 1 h 768"/>
                <a:gd name="T22" fmla="*/ 0 w 1195"/>
                <a:gd name="T23" fmla="*/ 1 h 768"/>
                <a:gd name="T24" fmla="*/ 0 w 1195"/>
                <a:gd name="T25" fmla="*/ 1 h 768"/>
                <a:gd name="T26" fmla="*/ 0 w 1195"/>
                <a:gd name="T27" fmla="*/ 1 h 768"/>
                <a:gd name="T28" fmla="*/ 0 w 1195"/>
                <a:gd name="T29" fmla="*/ 1 h 768"/>
                <a:gd name="T30" fmla="*/ 0 w 1195"/>
                <a:gd name="T31" fmla="*/ 1 h 768"/>
                <a:gd name="T32" fmla="*/ 0 w 1195"/>
                <a:gd name="T33" fmla="*/ 1 h 768"/>
                <a:gd name="T34" fmla="*/ 0 w 1195"/>
                <a:gd name="T35" fmla="*/ 1 h 768"/>
                <a:gd name="T36" fmla="*/ 0 w 1195"/>
                <a:gd name="T37" fmla="*/ 1 h 768"/>
                <a:gd name="T38" fmla="*/ 0 w 1195"/>
                <a:gd name="T39" fmla="*/ 1 h 768"/>
                <a:gd name="T40" fmla="*/ 0 w 1195"/>
                <a:gd name="T41" fmla="*/ 1 h 768"/>
                <a:gd name="T42" fmla="*/ 0 w 1195"/>
                <a:gd name="T43" fmla="*/ 1 h 768"/>
                <a:gd name="T44" fmla="*/ 0 w 1195"/>
                <a:gd name="T45" fmla="*/ 1 h 768"/>
                <a:gd name="T46" fmla="*/ 0 w 1195"/>
                <a:gd name="T47" fmla="*/ 1 h 768"/>
                <a:gd name="T48" fmla="*/ 0 w 1195"/>
                <a:gd name="T49" fmla="*/ 1 h 768"/>
                <a:gd name="T50" fmla="*/ 0 w 1195"/>
                <a:gd name="T51" fmla="*/ 1 h 768"/>
                <a:gd name="T52" fmla="*/ 0 w 1195"/>
                <a:gd name="T53" fmla="*/ 1 h 768"/>
                <a:gd name="T54" fmla="*/ 0 w 1195"/>
                <a:gd name="T55" fmla="*/ 1 h 768"/>
                <a:gd name="T56" fmla="*/ 0 w 1195"/>
                <a:gd name="T57" fmla="*/ 1 h 768"/>
                <a:gd name="T58" fmla="*/ 0 w 1195"/>
                <a:gd name="T59" fmla="*/ 1 h 768"/>
                <a:gd name="T60" fmla="*/ 0 w 1195"/>
                <a:gd name="T61" fmla="*/ 1 h 768"/>
                <a:gd name="T62" fmla="*/ 0 w 1195"/>
                <a:gd name="T63" fmla="*/ 1 h 768"/>
                <a:gd name="T64" fmla="*/ 0 w 1195"/>
                <a:gd name="T65" fmla="*/ 1 h 768"/>
                <a:gd name="T66" fmla="*/ 0 w 1195"/>
                <a:gd name="T67" fmla="*/ 0 h 768"/>
                <a:gd name="T68" fmla="*/ 0 w 1195"/>
                <a:gd name="T69" fmla="*/ 1 h 768"/>
                <a:gd name="T70" fmla="*/ 0 w 1195"/>
                <a:gd name="T71" fmla="*/ 1 h 768"/>
                <a:gd name="T72" fmla="*/ 0 w 1195"/>
                <a:gd name="T73" fmla="*/ 1 h 768"/>
                <a:gd name="T74" fmla="*/ 0 w 1195"/>
                <a:gd name="T75" fmla="*/ 1 h 7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95" h="768">
                  <a:moveTo>
                    <a:pt x="861" y="63"/>
                  </a:moveTo>
                  <a:lnTo>
                    <a:pt x="887" y="55"/>
                  </a:lnTo>
                  <a:lnTo>
                    <a:pt x="907" y="54"/>
                  </a:lnTo>
                  <a:lnTo>
                    <a:pt x="928" y="55"/>
                  </a:lnTo>
                  <a:lnTo>
                    <a:pt x="966" y="78"/>
                  </a:lnTo>
                  <a:lnTo>
                    <a:pt x="988" y="139"/>
                  </a:lnTo>
                  <a:lnTo>
                    <a:pt x="1010" y="154"/>
                  </a:lnTo>
                  <a:lnTo>
                    <a:pt x="1058" y="165"/>
                  </a:lnTo>
                  <a:lnTo>
                    <a:pt x="1137" y="179"/>
                  </a:lnTo>
                  <a:lnTo>
                    <a:pt x="1166" y="198"/>
                  </a:lnTo>
                  <a:lnTo>
                    <a:pt x="1182" y="222"/>
                  </a:lnTo>
                  <a:lnTo>
                    <a:pt x="1195" y="266"/>
                  </a:lnTo>
                  <a:lnTo>
                    <a:pt x="1133" y="333"/>
                  </a:lnTo>
                  <a:lnTo>
                    <a:pt x="1090" y="372"/>
                  </a:lnTo>
                  <a:lnTo>
                    <a:pt x="1040" y="408"/>
                  </a:lnTo>
                  <a:lnTo>
                    <a:pt x="1025" y="438"/>
                  </a:lnTo>
                  <a:lnTo>
                    <a:pt x="1013" y="493"/>
                  </a:lnTo>
                  <a:lnTo>
                    <a:pt x="1029" y="576"/>
                  </a:lnTo>
                  <a:lnTo>
                    <a:pt x="1036" y="624"/>
                  </a:lnTo>
                  <a:lnTo>
                    <a:pt x="1029" y="648"/>
                  </a:lnTo>
                  <a:lnTo>
                    <a:pt x="943" y="674"/>
                  </a:lnTo>
                  <a:lnTo>
                    <a:pt x="896" y="715"/>
                  </a:lnTo>
                  <a:lnTo>
                    <a:pt x="842" y="743"/>
                  </a:lnTo>
                  <a:lnTo>
                    <a:pt x="772" y="758"/>
                  </a:lnTo>
                  <a:lnTo>
                    <a:pt x="709" y="744"/>
                  </a:lnTo>
                  <a:lnTo>
                    <a:pt x="657" y="712"/>
                  </a:lnTo>
                  <a:lnTo>
                    <a:pt x="614" y="686"/>
                  </a:lnTo>
                  <a:lnTo>
                    <a:pt x="597" y="679"/>
                  </a:lnTo>
                  <a:lnTo>
                    <a:pt x="580" y="681"/>
                  </a:lnTo>
                  <a:lnTo>
                    <a:pt x="512" y="731"/>
                  </a:lnTo>
                  <a:lnTo>
                    <a:pt x="421" y="768"/>
                  </a:lnTo>
                  <a:lnTo>
                    <a:pt x="385" y="765"/>
                  </a:lnTo>
                  <a:lnTo>
                    <a:pt x="333" y="749"/>
                  </a:lnTo>
                  <a:lnTo>
                    <a:pt x="267" y="723"/>
                  </a:lnTo>
                  <a:lnTo>
                    <a:pt x="239" y="729"/>
                  </a:lnTo>
                  <a:lnTo>
                    <a:pt x="218" y="729"/>
                  </a:lnTo>
                  <a:lnTo>
                    <a:pt x="190" y="711"/>
                  </a:lnTo>
                  <a:lnTo>
                    <a:pt x="164" y="669"/>
                  </a:lnTo>
                  <a:lnTo>
                    <a:pt x="152" y="622"/>
                  </a:lnTo>
                  <a:lnTo>
                    <a:pt x="133" y="593"/>
                  </a:lnTo>
                  <a:lnTo>
                    <a:pt x="119" y="584"/>
                  </a:lnTo>
                  <a:lnTo>
                    <a:pt x="98" y="580"/>
                  </a:lnTo>
                  <a:lnTo>
                    <a:pt x="51" y="567"/>
                  </a:lnTo>
                  <a:lnTo>
                    <a:pt x="2" y="532"/>
                  </a:lnTo>
                  <a:lnTo>
                    <a:pt x="0" y="506"/>
                  </a:lnTo>
                  <a:lnTo>
                    <a:pt x="0" y="485"/>
                  </a:lnTo>
                  <a:lnTo>
                    <a:pt x="3" y="461"/>
                  </a:lnTo>
                  <a:lnTo>
                    <a:pt x="15" y="420"/>
                  </a:lnTo>
                  <a:lnTo>
                    <a:pt x="44" y="398"/>
                  </a:lnTo>
                  <a:lnTo>
                    <a:pt x="44" y="389"/>
                  </a:lnTo>
                  <a:lnTo>
                    <a:pt x="43" y="363"/>
                  </a:lnTo>
                  <a:lnTo>
                    <a:pt x="41" y="329"/>
                  </a:lnTo>
                  <a:lnTo>
                    <a:pt x="41" y="308"/>
                  </a:lnTo>
                  <a:lnTo>
                    <a:pt x="39" y="288"/>
                  </a:lnTo>
                  <a:lnTo>
                    <a:pt x="53" y="212"/>
                  </a:lnTo>
                  <a:lnTo>
                    <a:pt x="73" y="188"/>
                  </a:lnTo>
                  <a:lnTo>
                    <a:pt x="105" y="175"/>
                  </a:lnTo>
                  <a:lnTo>
                    <a:pt x="240" y="170"/>
                  </a:lnTo>
                  <a:lnTo>
                    <a:pt x="254" y="118"/>
                  </a:lnTo>
                  <a:lnTo>
                    <a:pt x="293" y="87"/>
                  </a:lnTo>
                  <a:lnTo>
                    <a:pt x="341" y="76"/>
                  </a:lnTo>
                  <a:lnTo>
                    <a:pt x="365" y="74"/>
                  </a:lnTo>
                  <a:lnTo>
                    <a:pt x="389" y="80"/>
                  </a:lnTo>
                  <a:lnTo>
                    <a:pt x="416" y="72"/>
                  </a:lnTo>
                  <a:lnTo>
                    <a:pt x="448" y="45"/>
                  </a:lnTo>
                  <a:lnTo>
                    <a:pt x="480" y="16"/>
                  </a:lnTo>
                  <a:lnTo>
                    <a:pt x="511" y="0"/>
                  </a:lnTo>
                  <a:lnTo>
                    <a:pt x="529" y="0"/>
                  </a:lnTo>
                  <a:lnTo>
                    <a:pt x="551" y="2"/>
                  </a:lnTo>
                  <a:lnTo>
                    <a:pt x="600" y="15"/>
                  </a:lnTo>
                  <a:lnTo>
                    <a:pt x="663" y="30"/>
                  </a:lnTo>
                  <a:lnTo>
                    <a:pt x="686" y="31"/>
                  </a:lnTo>
                  <a:lnTo>
                    <a:pt x="705" y="42"/>
                  </a:lnTo>
                  <a:lnTo>
                    <a:pt x="736" y="76"/>
                  </a:lnTo>
                  <a:lnTo>
                    <a:pt x="778" y="94"/>
                  </a:lnTo>
                  <a:lnTo>
                    <a:pt x="861" y="63"/>
                  </a:lnTo>
                  <a:close/>
                </a:path>
              </a:pathLst>
            </a:custGeom>
            <a:solidFill>
              <a:srgbClr val="FFFFFF"/>
            </a:solidFill>
            <a:ln w="11113">
              <a:solidFill>
                <a:srgbClr val="000000"/>
              </a:solidFill>
              <a:prstDash val="solid"/>
              <a:round/>
              <a:headEnd/>
              <a:tailEnd/>
            </a:ln>
          </p:spPr>
          <p:txBody>
            <a:bodyPr/>
            <a:lstStyle/>
            <a:p>
              <a:endParaRPr lang="en-US"/>
            </a:p>
          </p:txBody>
        </p:sp>
        <p:sp>
          <p:nvSpPr>
            <p:cNvPr id="26637" name="Freeform 13"/>
            <p:cNvSpPr>
              <a:spLocks/>
            </p:cNvSpPr>
            <p:nvPr/>
          </p:nvSpPr>
          <p:spPr bwMode="auto">
            <a:xfrm>
              <a:off x="4405" y="2343"/>
              <a:ext cx="471" cy="285"/>
            </a:xfrm>
            <a:custGeom>
              <a:avLst/>
              <a:gdLst>
                <a:gd name="T0" fmla="*/ 1 w 941"/>
                <a:gd name="T1" fmla="*/ 1 h 570"/>
                <a:gd name="T2" fmla="*/ 1 w 941"/>
                <a:gd name="T3" fmla="*/ 1 h 570"/>
                <a:gd name="T4" fmla="*/ 1 w 941"/>
                <a:gd name="T5" fmla="*/ 1 h 570"/>
                <a:gd name="T6" fmla="*/ 1 w 941"/>
                <a:gd name="T7" fmla="*/ 1 h 570"/>
                <a:gd name="T8" fmla="*/ 1 w 941"/>
                <a:gd name="T9" fmla="*/ 1 h 570"/>
                <a:gd name="T10" fmla="*/ 1 w 941"/>
                <a:gd name="T11" fmla="*/ 1 h 570"/>
                <a:gd name="T12" fmla="*/ 1 w 941"/>
                <a:gd name="T13" fmla="*/ 1 h 570"/>
                <a:gd name="T14" fmla="*/ 1 w 941"/>
                <a:gd name="T15" fmla="*/ 1 h 570"/>
                <a:gd name="T16" fmla="*/ 1 w 941"/>
                <a:gd name="T17" fmla="*/ 1 h 570"/>
                <a:gd name="T18" fmla="*/ 1 w 941"/>
                <a:gd name="T19" fmla="*/ 1 h 570"/>
                <a:gd name="T20" fmla="*/ 1 w 941"/>
                <a:gd name="T21" fmla="*/ 1 h 570"/>
                <a:gd name="T22" fmla="*/ 1 w 941"/>
                <a:gd name="T23" fmla="*/ 1 h 570"/>
                <a:gd name="T24" fmla="*/ 1 w 941"/>
                <a:gd name="T25" fmla="*/ 1 h 570"/>
                <a:gd name="T26" fmla="*/ 1 w 941"/>
                <a:gd name="T27" fmla="*/ 1 h 570"/>
                <a:gd name="T28" fmla="*/ 1 w 941"/>
                <a:gd name="T29" fmla="*/ 1 h 570"/>
                <a:gd name="T30" fmla="*/ 1 w 941"/>
                <a:gd name="T31" fmla="*/ 1 h 570"/>
                <a:gd name="T32" fmla="*/ 1 w 941"/>
                <a:gd name="T33" fmla="*/ 1 h 570"/>
                <a:gd name="T34" fmla="*/ 1 w 941"/>
                <a:gd name="T35" fmla="*/ 1 h 570"/>
                <a:gd name="T36" fmla="*/ 1 w 941"/>
                <a:gd name="T37" fmla="*/ 1 h 570"/>
                <a:gd name="T38" fmla="*/ 1 w 941"/>
                <a:gd name="T39" fmla="*/ 1 h 570"/>
                <a:gd name="T40" fmla="*/ 1 w 941"/>
                <a:gd name="T41" fmla="*/ 1 h 570"/>
                <a:gd name="T42" fmla="*/ 1 w 941"/>
                <a:gd name="T43" fmla="*/ 1 h 570"/>
                <a:gd name="T44" fmla="*/ 1 w 941"/>
                <a:gd name="T45" fmla="*/ 1 h 570"/>
                <a:gd name="T46" fmla="*/ 1 w 941"/>
                <a:gd name="T47" fmla="*/ 0 h 570"/>
                <a:gd name="T48" fmla="*/ 1 w 941"/>
                <a:gd name="T49" fmla="*/ 1 h 570"/>
                <a:gd name="T50" fmla="*/ 1 w 941"/>
                <a:gd name="T51" fmla="*/ 1 h 570"/>
                <a:gd name="T52" fmla="*/ 1 w 941"/>
                <a:gd name="T53" fmla="*/ 1 h 570"/>
                <a:gd name="T54" fmla="*/ 1 w 941"/>
                <a:gd name="T55" fmla="*/ 1 h 570"/>
                <a:gd name="T56" fmla="*/ 1 w 941"/>
                <a:gd name="T57" fmla="*/ 1 h 570"/>
                <a:gd name="T58" fmla="*/ 1 w 941"/>
                <a:gd name="T59" fmla="*/ 1 h 570"/>
                <a:gd name="T60" fmla="*/ 1 w 941"/>
                <a:gd name="T61" fmla="*/ 1 h 570"/>
                <a:gd name="T62" fmla="*/ 1 w 941"/>
                <a:gd name="T63" fmla="*/ 1 h 570"/>
                <a:gd name="T64" fmla="*/ 1 w 941"/>
                <a:gd name="T65" fmla="*/ 1 h 570"/>
                <a:gd name="T66" fmla="*/ 1 w 941"/>
                <a:gd name="T67" fmla="*/ 1 h 570"/>
                <a:gd name="T68" fmla="*/ 1 w 941"/>
                <a:gd name="T69" fmla="*/ 1 h 570"/>
                <a:gd name="T70" fmla="*/ 1 w 941"/>
                <a:gd name="T71" fmla="*/ 1 h 5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41" h="570">
                  <a:moveTo>
                    <a:pt x="546" y="469"/>
                  </a:moveTo>
                  <a:lnTo>
                    <a:pt x="573" y="424"/>
                  </a:lnTo>
                  <a:lnTo>
                    <a:pt x="602" y="397"/>
                  </a:lnTo>
                  <a:lnTo>
                    <a:pt x="660" y="450"/>
                  </a:lnTo>
                  <a:lnTo>
                    <a:pt x="715" y="482"/>
                  </a:lnTo>
                  <a:lnTo>
                    <a:pt x="760" y="498"/>
                  </a:lnTo>
                  <a:lnTo>
                    <a:pt x="781" y="500"/>
                  </a:lnTo>
                  <a:lnTo>
                    <a:pt x="800" y="501"/>
                  </a:lnTo>
                  <a:lnTo>
                    <a:pt x="854" y="489"/>
                  </a:lnTo>
                  <a:lnTo>
                    <a:pt x="878" y="478"/>
                  </a:lnTo>
                  <a:lnTo>
                    <a:pt x="909" y="486"/>
                  </a:lnTo>
                  <a:lnTo>
                    <a:pt x="930" y="486"/>
                  </a:lnTo>
                  <a:lnTo>
                    <a:pt x="941" y="478"/>
                  </a:lnTo>
                  <a:lnTo>
                    <a:pt x="897" y="518"/>
                  </a:lnTo>
                  <a:lnTo>
                    <a:pt x="843" y="547"/>
                  </a:lnTo>
                  <a:lnTo>
                    <a:pt x="775" y="562"/>
                  </a:lnTo>
                  <a:lnTo>
                    <a:pt x="742" y="561"/>
                  </a:lnTo>
                  <a:lnTo>
                    <a:pt x="710" y="550"/>
                  </a:lnTo>
                  <a:lnTo>
                    <a:pt x="656" y="518"/>
                  </a:lnTo>
                  <a:lnTo>
                    <a:pt x="613" y="490"/>
                  </a:lnTo>
                  <a:lnTo>
                    <a:pt x="597" y="483"/>
                  </a:lnTo>
                  <a:lnTo>
                    <a:pt x="581" y="485"/>
                  </a:lnTo>
                  <a:lnTo>
                    <a:pt x="513" y="531"/>
                  </a:lnTo>
                  <a:lnTo>
                    <a:pt x="423" y="570"/>
                  </a:lnTo>
                  <a:lnTo>
                    <a:pt x="385" y="567"/>
                  </a:lnTo>
                  <a:lnTo>
                    <a:pt x="333" y="554"/>
                  </a:lnTo>
                  <a:lnTo>
                    <a:pt x="269" y="532"/>
                  </a:lnTo>
                  <a:lnTo>
                    <a:pt x="242" y="538"/>
                  </a:lnTo>
                  <a:lnTo>
                    <a:pt x="219" y="537"/>
                  </a:lnTo>
                  <a:lnTo>
                    <a:pt x="190" y="517"/>
                  </a:lnTo>
                  <a:lnTo>
                    <a:pt x="167" y="472"/>
                  </a:lnTo>
                  <a:lnTo>
                    <a:pt x="152" y="429"/>
                  </a:lnTo>
                  <a:lnTo>
                    <a:pt x="134" y="401"/>
                  </a:lnTo>
                  <a:lnTo>
                    <a:pt x="120" y="393"/>
                  </a:lnTo>
                  <a:lnTo>
                    <a:pt x="99" y="391"/>
                  </a:lnTo>
                  <a:lnTo>
                    <a:pt x="52" y="371"/>
                  </a:lnTo>
                  <a:lnTo>
                    <a:pt x="0" y="329"/>
                  </a:lnTo>
                  <a:lnTo>
                    <a:pt x="4" y="269"/>
                  </a:lnTo>
                  <a:lnTo>
                    <a:pt x="17" y="230"/>
                  </a:lnTo>
                  <a:lnTo>
                    <a:pt x="45" y="206"/>
                  </a:lnTo>
                  <a:lnTo>
                    <a:pt x="45" y="198"/>
                  </a:lnTo>
                  <a:lnTo>
                    <a:pt x="45" y="175"/>
                  </a:lnTo>
                  <a:lnTo>
                    <a:pt x="45" y="143"/>
                  </a:lnTo>
                  <a:lnTo>
                    <a:pt x="45" y="126"/>
                  </a:lnTo>
                  <a:lnTo>
                    <a:pt x="45" y="105"/>
                  </a:lnTo>
                  <a:lnTo>
                    <a:pt x="63" y="35"/>
                  </a:lnTo>
                  <a:lnTo>
                    <a:pt x="83" y="11"/>
                  </a:lnTo>
                  <a:lnTo>
                    <a:pt x="117" y="0"/>
                  </a:lnTo>
                  <a:lnTo>
                    <a:pt x="120" y="9"/>
                  </a:lnTo>
                  <a:lnTo>
                    <a:pt x="112" y="31"/>
                  </a:lnTo>
                  <a:lnTo>
                    <a:pt x="96" y="63"/>
                  </a:lnTo>
                  <a:lnTo>
                    <a:pt x="64" y="171"/>
                  </a:lnTo>
                  <a:lnTo>
                    <a:pt x="44" y="256"/>
                  </a:lnTo>
                  <a:lnTo>
                    <a:pt x="40" y="292"/>
                  </a:lnTo>
                  <a:lnTo>
                    <a:pt x="40" y="307"/>
                  </a:lnTo>
                  <a:lnTo>
                    <a:pt x="42" y="320"/>
                  </a:lnTo>
                  <a:lnTo>
                    <a:pt x="52" y="344"/>
                  </a:lnTo>
                  <a:lnTo>
                    <a:pt x="76" y="359"/>
                  </a:lnTo>
                  <a:lnTo>
                    <a:pt x="106" y="365"/>
                  </a:lnTo>
                  <a:lnTo>
                    <a:pt x="123" y="365"/>
                  </a:lnTo>
                  <a:lnTo>
                    <a:pt x="143" y="363"/>
                  </a:lnTo>
                  <a:lnTo>
                    <a:pt x="172" y="374"/>
                  </a:lnTo>
                  <a:lnTo>
                    <a:pt x="207" y="405"/>
                  </a:lnTo>
                  <a:lnTo>
                    <a:pt x="258" y="446"/>
                  </a:lnTo>
                  <a:lnTo>
                    <a:pt x="297" y="433"/>
                  </a:lnTo>
                  <a:lnTo>
                    <a:pt x="314" y="432"/>
                  </a:lnTo>
                  <a:lnTo>
                    <a:pt x="331" y="436"/>
                  </a:lnTo>
                  <a:lnTo>
                    <a:pt x="391" y="469"/>
                  </a:lnTo>
                  <a:lnTo>
                    <a:pt x="454" y="495"/>
                  </a:lnTo>
                  <a:lnTo>
                    <a:pt x="473" y="495"/>
                  </a:lnTo>
                  <a:lnTo>
                    <a:pt x="495" y="493"/>
                  </a:lnTo>
                  <a:lnTo>
                    <a:pt x="546" y="46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p:nvSpPr>
          <p:spPr bwMode="auto">
            <a:xfrm>
              <a:off x="3857" y="2645"/>
              <a:ext cx="657" cy="344"/>
            </a:xfrm>
            <a:custGeom>
              <a:avLst/>
              <a:gdLst>
                <a:gd name="T0" fmla="*/ 0 w 1315"/>
                <a:gd name="T1" fmla="*/ 0 h 689"/>
                <a:gd name="T2" fmla="*/ 0 w 1315"/>
                <a:gd name="T3" fmla="*/ 0 h 689"/>
                <a:gd name="T4" fmla="*/ 0 w 1315"/>
                <a:gd name="T5" fmla="*/ 0 h 689"/>
                <a:gd name="T6" fmla="*/ 0 w 1315"/>
                <a:gd name="T7" fmla="*/ 0 h 689"/>
                <a:gd name="T8" fmla="*/ 0 w 1315"/>
                <a:gd name="T9" fmla="*/ 0 h 689"/>
                <a:gd name="T10" fmla="*/ 0 w 1315"/>
                <a:gd name="T11" fmla="*/ 0 h 689"/>
                <a:gd name="T12" fmla="*/ 0 w 1315"/>
                <a:gd name="T13" fmla="*/ 0 h 689"/>
                <a:gd name="T14" fmla="*/ 0 w 1315"/>
                <a:gd name="T15" fmla="*/ 0 h 689"/>
                <a:gd name="T16" fmla="*/ 0 w 1315"/>
                <a:gd name="T17" fmla="*/ 0 h 689"/>
                <a:gd name="T18" fmla="*/ 0 w 1315"/>
                <a:gd name="T19" fmla="*/ 0 h 689"/>
                <a:gd name="T20" fmla="*/ 0 w 1315"/>
                <a:gd name="T21" fmla="*/ 0 h 689"/>
                <a:gd name="T22" fmla="*/ 0 w 1315"/>
                <a:gd name="T23" fmla="*/ 0 h 689"/>
                <a:gd name="T24" fmla="*/ 0 w 1315"/>
                <a:gd name="T25" fmla="*/ 0 h 689"/>
                <a:gd name="T26" fmla="*/ 0 w 1315"/>
                <a:gd name="T27" fmla="*/ 0 h 689"/>
                <a:gd name="T28" fmla="*/ 0 w 1315"/>
                <a:gd name="T29" fmla="*/ 0 h 689"/>
                <a:gd name="T30" fmla="*/ 0 w 1315"/>
                <a:gd name="T31" fmla="*/ 0 h 689"/>
                <a:gd name="T32" fmla="*/ 0 w 1315"/>
                <a:gd name="T33" fmla="*/ 0 h 689"/>
                <a:gd name="T34" fmla="*/ 0 w 1315"/>
                <a:gd name="T35" fmla="*/ 0 h 689"/>
                <a:gd name="T36" fmla="*/ 0 w 1315"/>
                <a:gd name="T37" fmla="*/ 0 h 689"/>
                <a:gd name="T38" fmla="*/ 0 w 1315"/>
                <a:gd name="T39" fmla="*/ 0 h 689"/>
                <a:gd name="T40" fmla="*/ 0 w 1315"/>
                <a:gd name="T41" fmla="*/ 0 h 689"/>
                <a:gd name="T42" fmla="*/ 0 w 1315"/>
                <a:gd name="T43" fmla="*/ 0 h 689"/>
                <a:gd name="T44" fmla="*/ 0 w 1315"/>
                <a:gd name="T45" fmla="*/ 0 h 689"/>
                <a:gd name="T46" fmla="*/ 0 w 1315"/>
                <a:gd name="T47" fmla="*/ 0 h 689"/>
                <a:gd name="T48" fmla="*/ 0 w 1315"/>
                <a:gd name="T49" fmla="*/ 0 h 689"/>
                <a:gd name="T50" fmla="*/ 0 w 1315"/>
                <a:gd name="T51" fmla="*/ 0 h 689"/>
                <a:gd name="T52" fmla="*/ 0 w 1315"/>
                <a:gd name="T53" fmla="*/ 0 h 689"/>
                <a:gd name="T54" fmla="*/ 0 w 1315"/>
                <a:gd name="T55" fmla="*/ 0 h 689"/>
                <a:gd name="T56" fmla="*/ 0 w 1315"/>
                <a:gd name="T57" fmla="*/ 0 h 689"/>
                <a:gd name="T58" fmla="*/ 0 w 1315"/>
                <a:gd name="T59" fmla="*/ 0 h 689"/>
                <a:gd name="T60" fmla="*/ 0 w 1315"/>
                <a:gd name="T61" fmla="*/ 0 h 689"/>
                <a:gd name="T62" fmla="*/ 0 w 1315"/>
                <a:gd name="T63" fmla="*/ 0 h 689"/>
                <a:gd name="T64" fmla="*/ 0 w 1315"/>
                <a:gd name="T65" fmla="*/ 0 h 689"/>
                <a:gd name="T66" fmla="*/ 0 w 1315"/>
                <a:gd name="T67" fmla="*/ 0 h 689"/>
                <a:gd name="T68" fmla="*/ 0 w 1315"/>
                <a:gd name="T69" fmla="*/ 0 h 689"/>
                <a:gd name="T70" fmla="*/ 0 w 1315"/>
                <a:gd name="T71" fmla="*/ 0 h 689"/>
                <a:gd name="T72" fmla="*/ 0 w 1315"/>
                <a:gd name="T73" fmla="*/ 0 h 689"/>
                <a:gd name="T74" fmla="*/ 0 w 1315"/>
                <a:gd name="T75" fmla="*/ 0 h 689"/>
                <a:gd name="T76" fmla="*/ 0 w 1315"/>
                <a:gd name="T77" fmla="*/ 0 h 689"/>
                <a:gd name="T78" fmla="*/ 0 w 1315"/>
                <a:gd name="T79" fmla="*/ 0 h 689"/>
                <a:gd name="T80" fmla="*/ 0 w 1315"/>
                <a:gd name="T81" fmla="*/ 0 h 689"/>
                <a:gd name="T82" fmla="*/ 0 w 1315"/>
                <a:gd name="T83" fmla="*/ 0 h 689"/>
                <a:gd name="T84" fmla="*/ 0 w 1315"/>
                <a:gd name="T85" fmla="*/ 0 h 689"/>
                <a:gd name="T86" fmla="*/ 0 w 1315"/>
                <a:gd name="T87" fmla="*/ 0 h 689"/>
                <a:gd name="T88" fmla="*/ 0 w 1315"/>
                <a:gd name="T89" fmla="*/ 0 h 689"/>
                <a:gd name="T90" fmla="*/ 0 w 1315"/>
                <a:gd name="T91" fmla="*/ 0 h 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15" h="689">
                  <a:moveTo>
                    <a:pt x="1315" y="530"/>
                  </a:moveTo>
                  <a:lnTo>
                    <a:pt x="1266" y="593"/>
                  </a:lnTo>
                  <a:lnTo>
                    <a:pt x="1227" y="638"/>
                  </a:lnTo>
                  <a:lnTo>
                    <a:pt x="1196" y="662"/>
                  </a:lnTo>
                  <a:lnTo>
                    <a:pt x="1171" y="652"/>
                  </a:lnTo>
                  <a:lnTo>
                    <a:pt x="1137" y="624"/>
                  </a:lnTo>
                  <a:lnTo>
                    <a:pt x="1093" y="584"/>
                  </a:lnTo>
                  <a:lnTo>
                    <a:pt x="1040" y="635"/>
                  </a:lnTo>
                  <a:lnTo>
                    <a:pt x="980" y="669"/>
                  </a:lnTo>
                  <a:lnTo>
                    <a:pt x="899" y="689"/>
                  </a:lnTo>
                  <a:lnTo>
                    <a:pt x="864" y="685"/>
                  </a:lnTo>
                  <a:lnTo>
                    <a:pt x="828" y="670"/>
                  </a:lnTo>
                  <a:lnTo>
                    <a:pt x="765" y="624"/>
                  </a:lnTo>
                  <a:lnTo>
                    <a:pt x="716" y="583"/>
                  </a:lnTo>
                  <a:lnTo>
                    <a:pt x="696" y="574"/>
                  </a:lnTo>
                  <a:lnTo>
                    <a:pt x="680" y="578"/>
                  </a:lnTo>
                  <a:lnTo>
                    <a:pt x="598" y="630"/>
                  </a:lnTo>
                  <a:lnTo>
                    <a:pt x="505" y="682"/>
                  </a:lnTo>
                  <a:lnTo>
                    <a:pt x="471" y="683"/>
                  </a:lnTo>
                  <a:lnTo>
                    <a:pt x="430" y="675"/>
                  </a:lnTo>
                  <a:lnTo>
                    <a:pt x="337" y="644"/>
                  </a:lnTo>
                  <a:lnTo>
                    <a:pt x="204" y="581"/>
                  </a:lnTo>
                  <a:lnTo>
                    <a:pt x="103" y="455"/>
                  </a:lnTo>
                  <a:lnTo>
                    <a:pt x="41" y="364"/>
                  </a:lnTo>
                  <a:lnTo>
                    <a:pt x="13" y="305"/>
                  </a:lnTo>
                  <a:lnTo>
                    <a:pt x="3" y="253"/>
                  </a:lnTo>
                  <a:lnTo>
                    <a:pt x="0" y="216"/>
                  </a:lnTo>
                  <a:lnTo>
                    <a:pt x="0" y="195"/>
                  </a:lnTo>
                  <a:lnTo>
                    <a:pt x="0" y="173"/>
                  </a:lnTo>
                  <a:lnTo>
                    <a:pt x="26" y="85"/>
                  </a:lnTo>
                  <a:lnTo>
                    <a:pt x="56" y="43"/>
                  </a:lnTo>
                  <a:lnTo>
                    <a:pt x="103" y="0"/>
                  </a:lnTo>
                  <a:lnTo>
                    <a:pt x="70" y="75"/>
                  </a:lnTo>
                  <a:lnTo>
                    <a:pt x="63" y="116"/>
                  </a:lnTo>
                  <a:lnTo>
                    <a:pt x="63" y="139"/>
                  </a:lnTo>
                  <a:lnTo>
                    <a:pt x="62" y="163"/>
                  </a:lnTo>
                  <a:lnTo>
                    <a:pt x="100" y="268"/>
                  </a:lnTo>
                  <a:lnTo>
                    <a:pt x="144" y="318"/>
                  </a:lnTo>
                  <a:lnTo>
                    <a:pt x="213" y="369"/>
                  </a:lnTo>
                  <a:lnTo>
                    <a:pt x="307" y="416"/>
                  </a:lnTo>
                  <a:lnTo>
                    <a:pt x="435" y="458"/>
                  </a:lnTo>
                  <a:lnTo>
                    <a:pt x="593" y="490"/>
                  </a:lnTo>
                  <a:lnTo>
                    <a:pt x="790" y="515"/>
                  </a:lnTo>
                  <a:lnTo>
                    <a:pt x="1029" y="529"/>
                  </a:lnTo>
                  <a:lnTo>
                    <a:pt x="1164" y="530"/>
                  </a:lnTo>
                  <a:lnTo>
                    <a:pt x="1315"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p:nvSpPr>
          <p:spPr bwMode="auto">
            <a:xfrm>
              <a:off x="3872" y="2489"/>
              <a:ext cx="696" cy="487"/>
            </a:xfrm>
            <a:custGeom>
              <a:avLst/>
              <a:gdLst>
                <a:gd name="T0" fmla="*/ 1 w 1391"/>
                <a:gd name="T1" fmla="*/ 1 h 973"/>
                <a:gd name="T2" fmla="*/ 1 w 1391"/>
                <a:gd name="T3" fmla="*/ 1 h 973"/>
                <a:gd name="T4" fmla="*/ 1 w 1391"/>
                <a:gd name="T5" fmla="*/ 1 h 973"/>
                <a:gd name="T6" fmla="*/ 1 w 1391"/>
                <a:gd name="T7" fmla="*/ 1 h 973"/>
                <a:gd name="T8" fmla="*/ 1 w 1391"/>
                <a:gd name="T9" fmla="*/ 1 h 973"/>
                <a:gd name="T10" fmla="*/ 1 w 1391"/>
                <a:gd name="T11" fmla="*/ 1 h 973"/>
                <a:gd name="T12" fmla="*/ 1 w 1391"/>
                <a:gd name="T13" fmla="*/ 1 h 973"/>
                <a:gd name="T14" fmla="*/ 1 w 1391"/>
                <a:gd name="T15" fmla="*/ 1 h 973"/>
                <a:gd name="T16" fmla="*/ 1 w 1391"/>
                <a:gd name="T17" fmla="*/ 1 h 973"/>
                <a:gd name="T18" fmla="*/ 1 w 1391"/>
                <a:gd name="T19" fmla="*/ 1 h 973"/>
                <a:gd name="T20" fmla="*/ 1 w 1391"/>
                <a:gd name="T21" fmla="*/ 1 h 973"/>
                <a:gd name="T22" fmla="*/ 1 w 1391"/>
                <a:gd name="T23" fmla="*/ 1 h 973"/>
                <a:gd name="T24" fmla="*/ 1 w 1391"/>
                <a:gd name="T25" fmla="*/ 1 h 973"/>
                <a:gd name="T26" fmla="*/ 1 w 1391"/>
                <a:gd name="T27" fmla="*/ 1 h 973"/>
                <a:gd name="T28" fmla="*/ 1 w 1391"/>
                <a:gd name="T29" fmla="*/ 1 h 973"/>
                <a:gd name="T30" fmla="*/ 1 w 1391"/>
                <a:gd name="T31" fmla="*/ 1 h 973"/>
                <a:gd name="T32" fmla="*/ 1 w 1391"/>
                <a:gd name="T33" fmla="*/ 1 h 973"/>
                <a:gd name="T34" fmla="*/ 1 w 1391"/>
                <a:gd name="T35" fmla="*/ 1 h 973"/>
                <a:gd name="T36" fmla="*/ 1 w 1391"/>
                <a:gd name="T37" fmla="*/ 1 h 973"/>
                <a:gd name="T38" fmla="*/ 1 w 1391"/>
                <a:gd name="T39" fmla="*/ 1 h 973"/>
                <a:gd name="T40" fmla="*/ 1 w 1391"/>
                <a:gd name="T41" fmla="*/ 1 h 973"/>
                <a:gd name="T42" fmla="*/ 1 w 1391"/>
                <a:gd name="T43" fmla="*/ 1 h 973"/>
                <a:gd name="T44" fmla="*/ 1 w 1391"/>
                <a:gd name="T45" fmla="*/ 1 h 973"/>
                <a:gd name="T46" fmla="*/ 1 w 1391"/>
                <a:gd name="T47" fmla="*/ 1 h 973"/>
                <a:gd name="T48" fmla="*/ 1 w 1391"/>
                <a:gd name="T49" fmla="*/ 1 h 973"/>
                <a:gd name="T50" fmla="*/ 1 w 1391"/>
                <a:gd name="T51" fmla="*/ 1 h 973"/>
                <a:gd name="T52" fmla="*/ 1 w 1391"/>
                <a:gd name="T53" fmla="*/ 0 h 973"/>
                <a:gd name="T54" fmla="*/ 1 w 1391"/>
                <a:gd name="T55" fmla="*/ 0 h 973"/>
                <a:gd name="T56" fmla="*/ 1 w 1391"/>
                <a:gd name="T57" fmla="*/ 1 h 973"/>
                <a:gd name="T58" fmla="*/ 1 w 1391"/>
                <a:gd name="T59" fmla="*/ 1 h 973"/>
                <a:gd name="T60" fmla="*/ 1 w 1391"/>
                <a:gd name="T61" fmla="*/ 1 h 973"/>
                <a:gd name="T62" fmla="*/ 1 w 1391"/>
                <a:gd name="T63" fmla="*/ 1 h 9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1" h="973">
                  <a:moveTo>
                    <a:pt x="1048" y="108"/>
                  </a:moveTo>
                  <a:lnTo>
                    <a:pt x="1076" y="101"/>
                  </a:lnTo>
                  <a:lnTo>
                    <a:pt x="1095" y="101"/>
                  </a:lnTo>
                  <a:lnTo>
                    <a:pt x="1117" y="102"/>
                  </a:lnTo>
                  <a:lnTo>
                    <a:pt x="1196" y="120"/>
                  </a:lnTo>
                  <a:lnTo>
                    <a:pt x="1263" y="167"/>
                  </a:lnTo>
                  <a:lnTo>
                    <a:pt x="1295" y="198"/>
                  </a:lnTo>
                  <a:lnTo>
                    <a:pt x="1314" y="234"/>
                  </a:lnTo>
                  <a:lnTo>
                    <a:pt x="1303" y="311"/>
                  </a:lnTo>
                  <a:lnTo>
                    <a:pt x="1294" y="364"/>
                  </a:lnTo>
                  <a:lnTo>
                    <a:pt x="1292" y="386"/>
                  </a:lnTo>
                  <a:lnTo>
                    <a:pt x="1292" y="403"/>
                  </a:lnTo>
                  <a:lnTo>
                    <a:pt x="1374" y="481"/>
                  </a:lnTo>
                  <a:lnTo>
                    <a:pt x="1389" y="532"/>
                  </a:lnTo>
                  <a:lnTo>
                    <a:pt x="1391" y="565"/>
                  </a:lnTo>
                  <a:lnTo>
                    <a:pt x="1391" y="590"/>
                  </a:lnTo>
                  <a:lnTo>
                    <a:pt x="1379" y="693"/>
                  </a:lnTo>
                  <a:lnTo>
                    <a:pt x="1359" y="756"/>
                  </a:lnTo>
                  <a:lnTo>
                    <a:pt x="1314" y="815"/>
                  </a:lnTo>
                  <a:lnTo>
                    <a:pt x="1261" y="878"/>
                  </a:lnTo>
                  <a:lnTo>
                    <a:pt x="1197" y="942"/>
                  </a:lnTo>
                  <a:lnTo>
                    <a:pt x="1168" y="938"/>
                  </a:lnTo>
                  <a:lnTo>
                    <a:pt x="1132" y="915"/>
                  </a:lnTo>
                  <a:lnTo>
                    <a:pt x="1089" y="876"/>
                  </a:lnTo>
                  <a:lnTo>
                    <a:pt x="1035" y="922"/>
                  </a:lnTo>
                  <a:lnTo>
                    <a:pt x="976" y="955"/>
                  </a:lnTo>
                  <a:lnTo>
                    <a:pt x="902" y="973"/>
                  </a:lnTo>
                  <a:lnTo>
                    <a:pt x="829" y="953"/>
                  </a:lnTo>
                  <a:lnTo>
                    <a:pt x="764" y="906"/>
                  </a:lnTo>
                  <a:lnTo>
                    <a:pt x="713" y="862"/>
                  </a:lnTo>
                  <a:lnTo>
                    <a:pt x="694" y="850"/>
                  </a:lnTo>
                  <a:lnTo>
                    <a:pt x="679" y="852"/>
                  </a:lnTo>
                  <a:lnTo>
                    <a:pt x="595" y="918"/>
                  </a:lnTo>
                  <a:lnTo>
                    <a:pt x="503" y="969"/>
                  </a:lnTo>
                  <a:lnTo>
                    <a:pt x="473" y="967"/>
                  </a:lnTo>
                  <a:lnTo>
                    <a:pt x="431" y="959"/>
                  </a:lnTo>
                  <a:lnTo>
                    <a:pt x="339" y="928"/>
                  </a:lnTo>
                  <a:lnTo>
                    <a:pt x="200" y="858"/>
                  </a:lnTo>
                  <a:lnTo>
                    <a:pt x="102" y="735"/>
                  </a:lnTo>
                  <a:lnTo>
                    <a:pt x="10" y="587"/>
                  </a:lnTo>
                  <a:lnTo>
                    <a:pt x="9" y="564"/>
                  </a:lnTo>
                  <a:lnTo>
                    <a:pt x="4" y="533"/>
                  </a:lnTo>
                  <a:lnTo>
                    <a:pt x="1" y="497"/>
                  </a:lnTo>
                  <a:lnTo>
                    <a:pt x="1" y="476"/>
                  </a:lnTo>
                  <a:lnTo>
                    <a:pt x="0" y="455"/>
                  </a:lnTo>
                  <a:lnTo>
                    <a:pt x="24" y="366"/>
                  </a:lnTo>
                  <a:lnTo>
                    <a:pt x="53" y="322"/>
                  </a:lnTo>
                  <a:lnTo>
                    <a:pt x="100" y="275"/>
                  </a:lnTo>
                  <a:lnTo>
                    <a:pt x="198" y="246"/>
                  </a:lnTo>
                  <a:lnTo>
                    <a:pt x="284" y="217"/>
                  </a:lnTo>
                  <a:lnTo>
                    <a:pt x="347" y="139"/>
                  </a:lnTo>
                  <a:lnTo>
                    <a:pt x="427" y="77"/>
                  </a:lnTo>
                  <a:lnTo>
                    <a:pt x="512" y="28"/>
                  </a:lnTo>
                  <a:lnTo>
                    <a:pt x="607" y="0"/>
                  </a:lnTo>
                  <a:lnTo>
                    <a:pt x="630" y="0"/>
                  </a:lnTo>
                  <a:lnTo>
                    <a:pt x="646" y="0"/>
                  </a:lnTo>
                  <a:lnTo>
                    <a:pt x="665" y="0"/>
                  </a:lnTo>
                  <a:lnTo>
                    <a:pt x="756" y="8"/>
                  </a:lnTo>
                  <a:lnTo>
                    <a:pt x="902" y="37"/>
                  </a:lnTo>
                  <a:lnTo>
                    <a:pt x="953" y="79"/>
                  </a:lnTo>
                  <a:lnTo>
                    <a:pt x="980" y="117"/>
                  </a:lnTo>
                  <a:lnTo>
                    <a:pt x="986" y="146"/>
                  </a:lnTo>
                  <a:lnTo>
                    <a:pt x="982" y="167"/>
                  </a:lnTo>
                  <a:lnTo>
                    <a:pt x="981" y="169"/>
                  </a:lnTo>
                  <a:lnTo>
                    <a:pt x="1048" y="108"/>
                  </a:lnTo>
                  <a:close/>
                </a:path>
              </a:pathLst>
            </a:custGeom>
            <a:solidFill>
              <a:srgbClr val="1079FF"/>
            </a:solidFill>
            <a:ln w="11113">
              <a:solidFill>
                <a:srgbClr val="000000"/>
              </a:solidFill>
              <a:prstDash val="solid"/>
              <a:round/>
              <a:headEnd/>
              <a:tailEnd/>
            </a:ln>
          </p:spPr>
          <p:txBody>
            <a:bodyPr/>
            <a:lstStyle/>
            <a:p>
              <a:endParaRPr lang="en-US"/>
            </a:p>
          </p:txBody>
        </p:sp>
        <p:sp>
          <p:nvSpPr>
            <p:cNvPr id="26640" name="Freeform 16"/>
            <p:cNvSpPr>
              <a:spLocks/>
            </p:cNvSpPr>
            <p:nvPr/>
          </p:nvSpPr>
          <p:spPr bwMode="auto">
            <a:xfrm>
              <a:off x="5110" y="2916"/>
              <a:ext cx="66" cy="58"/>
            </a:xfrm>
            <a:custGeom>
              <a:avLst/>
              <a:gdLst>
                <a:gd name="T0" fmla="*/ 0 w 132"/>
                <a:gd name="T1" fmla="*/ 1 h 116"/>
                <a:gd name="T2" fmla="*/ 1 w 132"/>
                <a:gd name="T3" fmla="*/ 1 h 116"/>
                <a:gd name="T4" fmla="*/ 1 w 132"/>
                <a:gd name="T5" fmla="*/ 1 h 116"/>
                <a:gd name="T6" fmla="*/ 1 w 132"/>
                <a:gd name="T7" fmla="*/ 1 h 116"/>
                <a:gd name="T8" fmla="*/ 1 w 132"/>
                <a:gd name="T9" fmla="*/ 1 h 116"/>
                <a:gd name="T10" fmla="*/ 1 w 132"/>
                <a:gd name="T11" fmla="*/ 1 h 116"/>
                <a:gd name="T12" fmla="*/ 1 w 132"/>
                <a:gd name="T13" fmla="*/ 1 h 116"/>
                <a:gd name="T14" fmla="*/ 1 w 132"/>
                <a:gd name="T15" fmla="*/ 1 h 116"/>
                <a:gd name="T16" fmla="*/ 1 w 132"/>
                <a:gd name="T17" fmla="*/ 1 h 116"/>
                <a:gd name="T18" fmla="*/ 1 w 132"/>
                <a:gd name="T19" fmla="*/ 0 h 116"/>
                <a:gd name="T20" fmla="*/ 0 w 132"/>
                <a:gd name="T21" fmla="*/ 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116">
                  <a:moveTo>
                    <a:pt x="0" y="31"/>
                  </a:moveTo>
                  <a:lnTo>
                    <a:pt x="14" y="78"/>
                  </a:lnTo>
                  <a:lnTo>
                    <a:pt x="38" y="110"/>
                  </a:lnTo>
                  <a:lnTo>
                    <a:pt x="62" y="115"/>
                  </a:lnTo>
                  <a:lnTo>
                    <a:pt x="79" y="116"/>
                  </a:lnTo>
                  <a:lnTo>
                    <a:pt x="99" y="115"/>
                  </a:lnTo>
                  <a:lnTo>
                    <a:pt x="132" y="85"/>
                  </a:lnTo>
                  <a:lnTo>
                    <a:pt x="101" y="29"/>
                  </a:lnTo>
                  <a:lnTo>
                    <a:pt x="63" y="4"/>
                  </a:lnTo>
                  <a:lnTo>
                    <a:pt x="31"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p:nvSpPr>
          <p:spPr bwMode="auto">
            <a:xfrm>
              <a:off x="5079" y="2982"/>
              <a:ext cx="44" cy="41"/>
            </a:xfrm>
            <a:custGeom>
              <a:avLst/>
              <a:gdLst>
                <a:gd name="T0" fmla="*/ 0 w 89"/>
                <a:gd name="T1" fmla="*/ 0 h 81"/>
                <a:gd name="T2" fmla="*/ 0 w 89"/>
                <a:gd name="T3" fmla="*/ 1 h 81"/>
                <a:gd name="T4" fmla="*/ 0 w 89"/>
                <a:gd name="T5" fmla="*/ 1 h 81"/>
                <a:gd name="T6" fmla="*/ 0 w 89"/>
                <a:gd name="T7" fmla="*/ 1 h 81"/>
                <a:gd name="T8" fmla="*/ 0 w 89"/>
                <a:gd name="T9" fmla="*/ 1 h 81"/>
                <a:gd name="T10" fmla="*/ 0 w 89"/>
                <a:gd name="T11" fmla="*/ 1 h 81"/>
                <a:gd name="T12" fmla="*/ 0 w 89"/>
                <a:gd name="T13" fmla="*/ 1 h 81"/>
                <a:gd name="T14" fmla="*/ 0 w 89"/>
                <a:gd name="T15" fmla="*/ 1 h 81"/>
                <a:gd name="T16" fmla="*/ 0 w 89"/>
                <a:gd name="T17" fmla="*/ 1 h 81"/>
                <a:gd name="T18" fmla="*/ 0 w 8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81">
                  <a:moveTo>
                    <a:pt x="36" y="0"/>
                  </a:moveTo>
                  <a:lnTo>
                    <a:pt x="0" y="17"/>
                  </a:lnTo>
                  <a:lnTo>
                    <a:pt x="9" y="66"/>
                  </a:lnTo>
                  <a:lnTo>
                    <a:pt x="37" y="81"/>
                  </a:lnTo>
                  <a:lnTo>
                    <a:pt x="63" y="80"/>
                  </a:lnTo>
                  <a:lnTo>
                    <a:pt x="89" y="66"/>
                  </a:lnTo>
                  <a:lnTo>
                    <a:pt x="89" y="59"/>
                  </a:lnTo>
                  <a:lnTo>
                    <a:pt x="85" y="41"/>
                  </a:lnTo>
                  <a:lnTo>
                    <a:pt x="70" y="2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p:nvSpPr>
          <p:spPr bwMode="auto">
            <a:xfrm>
              <a:off x="4735" y="2782"/>
              <a:ext cx="45" cy="39"/>
            </a:xfrm>
            <a:custGeom>
              <a:avLst/>
              <a:gdLst>
                <a:gd name="T0" fmla="*/ 1 w 90"/>
                <a:gd name="T1" fmla="*/ 0 h 78"/>
                <a:gd name="T2" fmla="*/ 1 w 90"/>
                <a:gd name="T3" fmla="*/ 1 h 78"/>
                <a:gd name="T4" fmla="*/ 1 w 90"/>
                <a:gd name="T5" fmla="*/ 1 h 78"/>
                <a:gd name="T6" fmla="*/ 1 w 90"/>
                <a:gd name="T7" fmla="*/ 1 h 78"/>
                <a:gd name="T8" fmla="*/ 1 w 90"/>
                <a:gd name="T9" fmla="*/ 1 h 78"/>
                <a:gd name="T10" fmla="*/ 1 w 90"/>
                <a:gd name="T11" fmla="*/ 1 h 78"/>
                <a:gd name="T12" fmla="*/ 0 w 90"/>
                <a:gd name="T13" fmla="*/ 1 h 78"/>
                <a:gd name="T14" fmla="*/ 0 w 90"/>
                <a:gd name="T15" fmla="*/ 1 h 78"/>
                <a:gd name="T16" fmla="*/ 1 w 90"/>
                <a:gd name="T17" fmla="*/ 1 h 78"/>
                <a:gd name="T18" fmla="*/ 1 w 90"/>
                <a:gd name="T19" fmla="*/ 1 h 78"/>
                <a:gd name="T20" fmla="*/ 1 w 9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78">
                  <a:moveTo>
                    <a:pt x="62" y="0"/>
                  </a:moveTo>
                  <a:lnTo>
                    <a:pt x="82" y="14"/>
                  </a:lnTo>
                  <a:lnTo>
                    <a:pt x="90" y="35"/>
                  </a:lnTo>
                  <a:lnTo>
                    <a:pt x="75" y="70"/>
                  </a:lnTo>
                  <a:lnTo>
                    <a:pt x="36" y="78"/>
                  </a:lnTo>
                  <a:lnTo>
                    <a:pt x="13" y="73"/>
                  </a:lnTo>
                  <a:lnTo>
                    <a:pt x="0" y="56"/>
                  </a:lnTo>
                  <a:lnTo>
                    <a:pt x="0" y="47"/>
                  </a:lnTo>
                  <a:lnTo>
                    <a:pt x="6" y="29"/>
                  </a:lnTo>
                  <a:lnTo>
                    <a:pt x="24" y="1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p:nvSpPr>
          <p:spPr bwMode="auto">
            <a:xfrm>
              <a:off x="4813" y="1925"/>
              <a:ext cx="83" cy="65"/>
            </a:xfrm>
            <a:custGeom>
              <a:avLst/>
              <a:gdLst>
                <a:gd name="T0" fmla="*/ 0 w 165"/>
                <a:gd name="T1" fmla="*/ 1 h 130"/>
                <a:gd name="T2" fmla="*/ 1 w 165"/>
                <a:gd name="T3" fmla="*/ 1 h 130"/>
                <a:gd name="T4" fmla="*/ 1 w 165"/>
                <a:gd name="T5" fmla="*/ 1 h 130"/>
                <a:gd name="T6" fmla="*/ 1 w 165"/>
                <a:gd name="T7" fmla="*/ 0 h 130"/>
                <a:gd name="T8" fmla="*/ 1 w 165"/>
                <a:gd name="T9" fmla="*/ 1 h 130"/>
                <a:gd name="T10" fmla="*/ 1 w 165"/>
                <a:gd name="T11" fmla="*/ 1 h 130"/>
                <a:gd name="T12" fmla="*/ 1 w 165"/>
                <a:gd name="T13" fmla="*/ 1 h 130"/>
                <a:gd name="T14" fmla="*/ 1 w 165"/>
                <a:gd name="T15" fmla="*/ 1 h 130"/>
                <a:gd name="T16" fmla="*/ 1 w 165"/>
                <a:gd name="T17" fmla="*/ 1 h 130"/>
                <a:gd name="T18" fmla="*/ 1 w 165"/>
                <a:gd name="T19" fmla="*/ 1 h 130"/>
                <a:gd name="T20" fmla="*/ 1 w 165"/>
                <a:gd name="T21" fmla="*/ 1 h 130"/>
                <a:gd name="T22" fmla="*/ 1 w 165"/>
                <a:gd name="T23" fmla="*/ 1 h 130"/>
                <a:gd name="T24" fmla="*/ 1 w 165"/>
                <a:gd name="T25" fmla="*/ 1 h 130"/>
                <a:gd name="T26" fmla="*/ 1 w 165"/>
                <a:gd name="T27" fmla="*/ 1 h 130"/>
                <a:gd name="T28" fmla="*/ 0 w 165"/>
                <a:gd name="T29" fmla="*/ 1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130">
                  <a:moveTo>
                    <a:pt x="0" y="68"/>
                  </a:moveTo>
                  <a:lnTo>
                    <a:pt x="8" y="42"/>
                  </a:lnTo>
                  <a:lnTo>
                    <a:pt x="37" y="8"/>
                  </a:lnTo>
                  <a:lnTo>
                    <a:pt x="76" y="0"/>
                  </a:lnTo>
                  <a:lnTo>
                    <a:pt x="110" y="8"/>
                  </a:lnTo>
                  <a:lnTo>
                    <a:pt x="127" y="11"/>
                  </a:lnTo>
                  <a:lnTo>
                    <a:pt x="145" y="21"/>
                  </a:lnTo>
                  <a:lnTo>
                    <a:pt x="165" y="77"/>
                  </a:lnTo>
                  <a:lnTo>
                    <a:pt x="130" y="103"/>
                  </a:lnTo>
                  <a:lnTo>
                    <a:pt x="93" y="122"/>
                  </a:lnTo>
                  <a:lnTo>
                    <a:pt x="80" y="127"/>
                  </a:lnTo>
                  <a:lnTo>
                    <a:pt x="66" y="129"/>
                  </a:lnTo>
                  <a:lnTo>
                    <a:pt x="48" y="130"/>
                  </a:lnTo>
                  <a:lnTo>
                    <a:pt x="17" y="117"/>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20"/>
            <p:cNvSpPr>
              <a:spLocks/>
            </p:cNvSpPr>
            <p:nvPr/>
          </p:nvSpPr>
          <p:spPr bwMode="auto">
            <a:xfrm>
              <a:off x="4855" y="2077"/>
              <a:ext cx="52" cy="50"/>
            </a:xfrm>
            <a:custGeom>
              <a:avLst/>
              <a:gdLst>
                <a:gd name="T0" fmla="*/ 1 w 104"/>
                <a:gd name="T1" fmla="*/ 0 h 101"/>
                <a:gd name="T2" fmla="*/ 1 w 104"/>
                <a:gd name="T3" fmla="*/ 0 h 101"/>
                <a:gd name="T4" fmla="*/ 0 w 104"/>
                <a:gd name="T5" fmla="*/ 0 h 101"/>
                <a:gd name="T6" fmla="*/ 1 w 104"/>
                <a:gd name="T7" fmla="*/ 0 h 101"/>
                <a:gd name="T8" fmla="*/ 1 w 104"/>
                <a:gd name="T9" fmla="*/ 0 h 101"/>
                <a:gd name="T10" fmla="*/ 1 w 104"/>
                <a:gd name="T11" fmla="*/ 0 h 101"/>
                <a:gd name="T12" fmla="*/ 1 w 104"/>
                <a:gd name="T13" fmla="*/ 0 h 101"/>
                <a:gd name="T14" fmla="*/ 1 w 104"/>
                <a:gd name="T15" fmla="*/ 0 h 101"/>
                <a:gd name="T16" fmla="*/ 1 w 104"/>
                <a:gd name="T17" fmla="*/ 0 h 101"/>
                <a:gd name="T18" fmla="*/ 1 w 104"/>
                <a:gd name="T19" fmla="*/ 0 h 101"/>
                <a:gd name="T20" fmla="*/ 1 w 104"/>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01">
                  <a:moveTo>
                    <a:pt x="42" y="101"/>
                  </a:moveTo>
                  <a:lnTo>
                    <a:pt x="11" y="80"/>
                  </a:lnTo>
                  <a:lnTo>
                    <a:pt x="0" y="50"/>
                  </a:lnTo>
                  <a:lnTo>
                    <a:pt x="24" y="13"/>
                  </a:lnTo>
                  <a:lnTo>
                    <a:pt x="60" y="0"/>
                  </a:lnTo>
                  <a:lnTo>
                    <a:pt x="84" y="8"/>
                  </a:lnTo>
                  <a:lnTo>
                    <a:pt x="102" y="34"/>
                  </a:lnTo>
                  <a:lnTo>
                    <a:pt x="104" y="46"/>
                  </a:lnTo>
                  <a:lnTo>
                    <a:pt x="95" y="67"/>
                  </a:lnTo>
                  <a:lnTo>
                    <a:pt x="77" y="87"/>
                  </a:lnTo>
                  <a:lnTo>
                    <a:pt x="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p:nvSpPr>
          <p:spPr bwMode="auto">
            <a:xfrm>
              <a:off x="4615" y="3549"/>
              <a:ext cx="218" cy="560"/>
            </a:xfrm>
            <a:custGeom>
              <a:avLst/>
              <a:gdLst>
                <a:gd name="T0" fmla="*/ 1 w 436"/>
                <a:gd name="T1" fmla="*/ 0 h 1120"/>
                <a:gd name="T2" fmla="*/ 1 w 436"/>
                <a:gd name="T3" fmla="*/ 0 h 1120"/>
                <a:gd name="T4" fmla="*/ 1 w 436"/>
                <a:gd name="T5" fmla="*/ 1 h 1120"/>
                <a:gd name="T6" fmla="*/ 1 w 436"/>
                <a:gd name="T7" fmla="*/ 1 h 1120"/>
                <a:gd name="T8" fmla="*/ 1 w 436"/>
                <a:gd name="T9" fmla="*/ 1 h 1120"/>
                <a:gd name="T10" fmla="*/ 1 w 436"/>
                <a:gd name="T11" fmla="*/ 1 h 1120"/>
                <a:gd name="T12" fmla="*/ 1 w 436"/>
                <a:gd name="T13" fmla="*/ 1 h 1120"/>
                <a:gd name="T14" fmla="*/ 1 w 436"/>
                <a:gd name="T15" fmla="*/ 1 h 1120"/>
                <a:gd name="T16" fmla="*/ 1 w 436"/>
                <a:gd name="T17" fmla="*/ 1 h 1120"/>
                <a:gd name="T18" fmla="*/ 1 w 436"/>
                <a:gd name="T19" fmla="*/ 1 h 1120"/>
                <a:gd name="T20" fmla="*/ 1 w 436"/>
                <a:gd name="T21" fmla="*/ 1 h 1120"/>
                <a:gd name="T22" fmla="*/ 1 w 436"/>
                <a:gd name="T23" fmla="*/ 1 h 1120"/>
                <a:gd name="T24" fmla="*/ 1 w 436"/>
                <a:gd name="T25" fmla="*/ 1 h 1120"/>
                <a:gd name="T26" fmla="*/ 1 w 436"/>
                <a:gd name="T27" fmla="*/ 1 h 1120"/>
                <a:gd name="T28" fmla="*/ 1 w 436"/>
                <a:gd name="T29" fmla="*/ 1 h 1120"/>
                <a:gd name="T30" fmla="*/ 1 w 436"/>
                <a:gd name="T31" fmla="*/ 1 h 1120"/>
                <a:gd name="T32" fmla="*/ 1 w 436"/>
                <a:gd name="T33" fmla="*/ 1 h 1120"/>
                <a:gd name="T34" fmla="*/ 1 w 436"/>
                <a:gd name="T35" fmla="*/ 1 h 1120"/>
                <a:gd name="T36" fmla="*/ 1 w 436"/>
                <a:gd name="T37" fmla="*/ 1 h 1120"/>
                <a:gd name="T38" fmla="*/ 1 w 436"/>
                <a:gd name="T39" fmla="*/ 1 h 1120"/>
                <a:gd name="T40" fmla="*/ 1 w 436"/>
                <a:gd name="T41" fmla="*/ 1 h 1120"/>
                <a:gd name="T42" fmla="*/ 1 w 436"/>
                <a:gd name="T43" fmla="*/ 1 h 1120"/>
                <a:gd name="T44" fmla="*/ 0 w 436"/>
                <a:gd name="T45" fmla="*/ 1 h 1120"/>
                <a:gd name="T46" fmla="*/ 1 w 436"/>
                <a:gd name="T47" fmla="*/ 1 h 1120"/>
                <a:gd name="T48" fmla="*/ 1 w 436"/>
                <a:gd name="T49" fmla="*/ 1 h 1120"/>
                <a:gd name="T50" fmla="*/ 1 w 436"/>
                <a:gd name="T51" fmla="*/ 1 h 1120"/>
                <a:gd name="T52" fmla="*/ 1 w 436"/>
                <a:gd name="T53" fmla="*/ 1 h 1120"/>
                <a:gd name="T54" fmla="*/ 1 w 436"/>
                <a:gd name="T55" fmla="*/ 1 h 1120"/>
                <a:gd name="T56" fmla="*/ 1 w 436"/>
                <a:gd name="T57" fmla="*/ 1 h 1120"/>
                <a:gd name="T58" fmla="*/ 1 w 436"/>
                <a:gd name="T59" fmla="*/ 1 h 1120"/>
                <a:gd name="T60" fmla="*/ 1 w 436"/>
                <a:gd name="T61" fmla="*/ 1 h 1120"/>
                <a:gd name="T62" fmla="*/ 1 w 436"/>
                <a:gd name="T63" fmla="*/ 1 h 1120"/>
                <a:gd name="T64" fmla="*/ 1 w 436"/>
                <a:gd name="T65" fmla="*/ 1 h 1120"/>
                <a:gd name="T66" fmla="*/ 1 w 436"/>
                <a:gd name="T67" fmla="*/ 1 h 1120"/>
                <a:gd name="T68" fmla="*/ 1 w 436"/>
                <a:gd name="T69" fmla="*/ 1 h 1120"/>
                <a:gd name="T70" fmla="*/ 1 w 436"/>
                <a:gd name="T71" fmla="*/ 1 h 1120"/>
                <a:gd name="T72" fmla="*/ 1 w 436"/>
                <a:gd name="T73" fmla="*/ 1 h 1120"/>
                <a:gd name="T74" fmla="*/ 1 w 436"/>
                <a:gd name="T75" fmla="*/ 1 h 1120"/>
                <a:gd name="T76" fmla="*/ 1 w 436"/>
                <a:gd name="T77" fmla="*/ 1 h 1120"/>
                <a:gd name="T78" fmla="*/ 1 w 436"/>
                <a:gd name="T79" fmla="*/ 1 h 1120"/>
                <a:gd name="T80" fmla="*/ 1 w 436"/>
                <a:gd name="T81" fmla="*/ 1 h 1120"/>
                <a:gd name="T82" fmla="*/ 1 w 436"/>
                <a:gd name="T83" fmla="*/ 1 h 1120"/>
                <a:gd name="T84" fmla="*/ 1 w 436"/>
                <a:gd name="T85" fmla="*/ 1 h 1120"/>
                <a:gd name="T86" fmla="*/ 1 w 436"/>
                <a:gd name="T87" fmla="*/ 1 h 1120"/>
                <a:gd name="T88" fmla="*/ 1 w 436"/>
                <a:gd name="T89" fmla="*/ 0 h 1120"/>
                <a:gd name="T90" fmla="*/ 1 w 436"/>
                <a:gd name="T91" fmla="*/ 0 h 1120"/>
                <a:gd name="T92" fmla="*/ 1 w 436"/>
                <a:gd name="T93" fmla="*/ 0 h 1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6" h="1120">
                  <a:moveTo>
                    <a:pt x="309" y="0"/>
                  </a:moveTo>
                  <a:lnTo>
                    <a:pt x="306" y="0"/>
                  </a:lnTo>
                  <a:lnTo>
                    <a:pt x="309" y="99"/>
                  </a:lnTo>
                  <a:lnTo>
                    <a:pt x="310" y="150"/>
                  </a:lnTo>
                  <a:lnTo>
                    <a:pt x="310" y="173"/>
                  </a:lnTo>
                  <a:lnTo>
                    <a:pt x="309" y="194"/>
                  </a:lnTo>
                  <a:lnTo>
                    <a:pt x="307" y="221"/>
                  </a:lnTo>
                  <a:lnTo>
                    <a:pt x="307" y="238"/>
                  </a:lnTo>
                  <a:lnTo>
                    <a:pt x="307" y="257"/>
                  </a:lnTo>
                  <a:lnTo>
                    <a:pt x="308" y="295"/>
                  </a:lnTo>
                  <a:lnTo>
                    <a:pt x="309" y="327"/>
                  </a:lnTo>
                  <a:lnTo>
                    <a:pt x="300" y="364"/>
                  </a:lnTo>
                  <a:lnTo>
                    <a:pt x="289" y="408"/>
                  </a:lnTo>
                  <a:lnTo>
                    <a:pt x="294" y="539"/>
                  </a:lnTo>
                  <a:lnTo>
                    <a:pt x="297" y="626"/>
                  </a:lnTo>
                  <a:lnTo>
                    <a:pt x="297" y="657"/>
                  </a:lnTo>
                  <a:lnTo>
                    <a:pt x="296" y="674"/>
                  </a:lnTo>
                  <a:lnTo>
                    <a:pt x="269" y="709"/>
                  </a:lnTo>
                  <a:lnTo>
                    <a:pt x="240" y="739"/>
                  </a:lnTo>
                  <a:lnTo>
                    <a:pt x="113" y="923"/>
                  </a:lnTo>
                  <a:lnTo>
                    <a:pt x="23" y="1039"/>
                  </a:lnTo>
                  <a:lnTo>
                    <a:pt x="6" y="1081"/>
                  </a:lnTo>
                  <a:lnTo>
                    <a:pt x="0" y="1120"/>
                  </a:lnTo>
                  <a:lnTo>
                    <a:pt x="156" y="1039"/>
                  </a:lnTo>
                  <a:lnTo>
                    <a:pt x="170" y="995"/>
                  </a:lnTo>
                  <a:lnTo>
                    <a:pt x="302" y="923"/>
                  </a:lnTo>
                  <a:lnTo>
                    <a:pt x="409" y="831"/>
                  </a:lnTo>
                  <a:lnTo>
                    <a:pt x="410" y="800"/>
                  </a:lnTo>
                  <a:lnTo>
                    <a:pt x="410" y="784"/>
                  </a:lnTo>
                  <a:lnTo>
                    <a:pt x="409" y="773"/>
                  </a:lnTo>
                  <a:lnTo>
                    <a:pt x="395" y="750"/>
                  </a:lnTo>
                  <a:lnTo>
                    <a:pt x="374" y="723"/>
                  </a:lnTo>
                  <a:lnTo>
                    <a:pt x="400" y="674"/>
                  </a:lnTo>
                  <a:lnTo>
                    <a:pt x="395" y="603"/>
                  </a:lnTo>
                  <a:lnTo>
                    <a:pt x="400" y="560"/>
                  </a:lnTo>
                  <a:lnTo>
                    <a:pt x="405" y="331"/>
                  </a:lnTo>
                  <a:lnTo>
                    <a:pt x="421" y="295"/>
                  </a:lnTo>
                  <a:lnTo>
                    <a:pt x="433" y="256"/>
                  </a:lnTo>
                  <a:lnTo>
                    <a:pt x="425" y="163"/>
                  </a:lnTo>
                  <a:lnTo>
                    <a:pt x="423" y="100"/>
                  </a:lnTo>
                  <a:lnTo>
                    <a:pt x="423" y="77"/>
                  </a:lnTo>
                  <a:lnTo>
                    <a:pt x="426" y="61"/>
                  </a:lnTo>
                  <a:lnTo>
                    <a:pt x="436" y="18"/>
                  </a:lnTo>
                  <a:lnTo>
                    <a:pt x="408" y="5"/>
                  </a:lnTo>
                  <a:lnTo>
                    <a:pt x="365" y="0"/>
                  </a:lnTo>
                  <a:lnTo>
                    <a:pt x="326" y="0"/>
                  </a:lnTo>
                  <a:lnTo>
                    <a:pt x="3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22"/>
            <p:cNvSpPr>
              <a:spLocks/>
            </p:cNvSpPr>
            <p:nvPr/>
          </p:nvSpPr>
          <p:spPr bwMode="auto">
            <a:xfrm>
              <a:off x="4830" y="3510"/>
              <a:ext cx="280" cy="491"/>
            </a:xfrm>
            <a:custGeom>
              <a:avLst/>
              <a:gdLst>
                <a:gd name="T0" fmla="*/ 1 w 560"/>
                <a:gd name="T1" fmla="*/ 1 h 981"/>
                <a:gd name="T2" fmla="*/ 1 w 560"/>
                <a:gd name="T3" fmla="*/ 1 h 981"/>
                <a:gd name="T4" fmla="*/ 1 w 560"/>
                <a:gd name="T5" fmla="*/ 1 h 981"/>
                <a:gd name="T6" fmla="*/ 1 w 560"/>
                <a:gd name="T7" fmla="*/ 1 h 981"/>
                <a:gd name="T8" fmla="*/ 1 w 560"/>
                <a:gd name="T9" fmla="*/ 1 h 981"/>
                <a:gd name="T10" fmla="*/ 1 w 560"/>
                <a:gd name="T11" fmla="*/ 1 h 981"/>
                <a:gd name="T12" fmla="*/ 1 w 560"/>
                <a:gd name="T13" fmla="*/ 1 h 981"/>
                <a:gd name="T14" fmla="*/ 1 w 560"/>
                <a:gd name="T15" fmla="*/ 1 h 981"/>
                <a:gd name="T16" fmla="*/ 1 w 560"/>
                <a:gd name="T17" fmla="*/ 1 h 981"/>
                <a:gd name="T18" fmla="*/ 1 w 560"/>
                <a:gd name="T19" fmla="*/ 1 h 981"/>
                <a:gd name="T20" fmla="*/ 1 w 560"/>
                <a:gd name="T21" fmla="*/ 1 h 981"/>
                <a:gd name="T22" fmla="*/ 1 w 560"/>
                <a:gd name="T23" fmla="*/ 1 h 981"/>
                <a:gd name="T24" fmla="*/ 1 w 560"/>
                <a:gd name="T25" fmla="*/ 1 h 981"/>
                <a:gd name="T26" fmla="*/ 0 w 560"/>
                <a:gd name="T27" fmla="*/ 1 h 981"/>
                <a:gd name="T28" fmla="*/ 1 w 560"/>
                <a:gd name="T29" fmla="*/ 1 h 981"/>
                <a:gd name="T30" fmla="*/ 1 w 560"/>
                <a:gd name="T31" fmla="*/ 1 h 981"/>
                <a:gd name="T32" fmla="*/ 1 w 560"/>
                <a:gd name="T33" fmla="*/ 1 h 981"/>
                <a:gd name="T34" fmla="*/ 1 w 560"/>
                <a:gd name="T35" fmla="*/ 1 h 981"/>
                <a:gd name="T36" fmla="*/ 1 w 560"/>
                <a:gd name="T37" fmla="*/ 1 h 981"/>
                <a:gd name="T38" fmla="*/ 1 w 560"/>
                <a:gd name="T39" fmla="*/ 1 h 981"/>
                <a:gd name="T40" fmla="*/ 1 w 560"/>
                <a:gd name="T41" fmla="*/ 1 h 981"/>
                <a:gd name="T42" fmla="*/ 1 w 560"/>
                <a:gd name="T43" fmla="*/ 1 h 981"/>
                <a:gd name="T44" fmla="*/ 1 w 560"/>
                <a:gd name="T45" fmla="*/ 1 h 981"/>
                <a:gd name="T46" fmla="*/ 1 w 560"/>
                <a:gd name="T47" fmla="*/ 1 h 981"/>
                <a:gd name="T48" fmla="*/ 1 w 560"/>
                <a:gd name="T49" fmla="*/ 1 h 981"/>
                <a:gd name="T50" fmla="*/ 1 w 560"/>
                <a:gd name="T51" fmla="*/ 1 h 981"/>
                <a:gd name="T52" fmla="*/ 1 w 560"/>
                <a:gd name="T53" fmla="*/ 1 h 981"/>
                <a:gd name="T54" fmla="*/ 1 w 560"/>
                <a:gd name="T55" fmla="*/ 1 h 981"/>
                <a:gd name="T56" fmla="*/ 1 w 560"/>
                <a:gd name="T57" fmla="*/ 1 h 981"/>
                <a:gd name="T58" fmla="*/ 1 w 560"/>
                <a:gd name="T59" fmla="*/ 1 h 981"/>
                <a:gd name="T60" fmla="*/ 1 w 560"/>
                <a:gd name="T61" fmla="*/ 1 h 981"/>
                <a:gd name="T62" fmla="*/ 1 w 560"/>
                <a:gd name="T63" fmla="*/ 1 h 981"/>
                <a:gd name="T64" fmla="*/ 1 w 560"/>
                <a:gd name="T65" fmla="*/ 1 h 981"/>
                <a:gd name="T66" fmla="*/ 1 w 560"/>
                <a:gd name="T67" fmla="*/ 1 h 981"/>
                <a:gd name="T68" fmla="*/ 1 w 560"/>
                <a:gd name="T69" fmla="*/ 0 h 981"/>
                <a:gd name="T70" fmla="*/ 1 w 560"/>
                <a:gd name="T71" fmla="*/ 1 h 981"/>
                <a:gd name="T72" fmla="*/ 1 w 560"/>
                <a:gd name="T73" fmla="*/ 1 h 981"/>
                <a:gd name="T74" fmla="*/ 1 w 560"/>
                <a:gd name="T75" fmla="*/ 1 h 981"/>
                <a:gd name="T76" fmla="*/ 1 w 560"/>
                <a:gd name="T77" fmla="*/ 1 h 9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0" h="981">
                  <a:moveTo>
                    <a:pt x="123" y="68"/>
                  </a:moveTo>
                  <a:lnTo>
                    <a:pt x="125" y="148"/>
                  </a:lnTo>
                  <a:lnTo>
                    <a:pt x="125" y="256"/>
                  </a:lnTo>
                  <a:lnTo>
                    <a:pt x="119" y="317"/>
                  </a:lnTo>
                  <a:lnTo>
                    <a:pt x="112" y="379"/>
                  </a:lnTo>
                  <a:lnTo>
                    <a:pt x="123" y="451"/>
                  </a:lnTo>
                  <a:lnTo>
                    <a:pt x="123" y="488"/>
                  </a:lnTo>
                  <a:lnTo>
                    <a:pt x="123" y="516"/>
                  </a:lnTo>
                  <a:lnTo>
                    <a:pt x="121" y="549"/>
                  </a:lnTo>
                  <a:lnTo>
                    <a:pt x="112" y="647"/>
                  </a:lnTo>
                  <a:lnTo>
                    <a:pt x="90" y="722"/>
                  </a:lnTo>
                  <a:lnTo>
                    <a:pt x="42" y="777"/>
                  </a:lnTo>
                  <a:lnTo>
                    <a:pt x="7" y="828"/>
                  </a:lnTo>
                  <a:lnTo>
                    <a:pt x="0" y="869"/>
                  </a:lnTo>
                  <a:lnTo>
                    <a:pt x="11" y="909"/>
                  </a:lnTo>
                  <a:lnTo>
                    <a:pt x="33" y="922"/>
                  </a:lnTo>
                  <a:lnTo>
                    <a:pt x="67" y="926"/>
                  </a:lnTo>
                  <a:lnTo>
                    <a:pt x="129" y="921"/>
                  </a:lnTo>
                  <a:lnTo>
                    <a:pt x="283" y="958"/>
                  </a:lnTo>
                  <a:lnTo>
                    <a:pt x="369" y="952"/>
                  </a:lnTo>
                  <a:lnTo>
                    <a:pt x="436" y="981"/>
                  </a:lnTo>
                  <a:lnTo>
                    <a:pt x="503" y="974"/>
                  </a:lnTo>
                  <a:lnTo>
                    <a:pt x="560" y="958"/>
                  </a:lnTo>
                  <a:lnTo>
                    <a:pt x="538" y="939"/>
                  </a:lnTo>
                  <a:lnTo>
                    <a:pt x="513" y="927"/>
                  </a:lnTo>
                  <a:lnTo>
                    <a:pt x="412" y="861"/>
                  </a:lnTo>
                  <a:lnTo>
                    <a:pt x="304" y="777"/>
                  </a:lnTo>
                  <a:lnTo>
                    <a:pt x="216" y="722"/>
                  </a:lnTo>
                  <a:lnTo>
                    <a:pt x="226" y="618"/>
                  </a:lnTo>
                  <a:lnTo>
                    <a:pt x="220" y="588"/>
                  </a:lnTo>
                  <a:lnTo>
                    <a:pt x="214" y="560"/>
                  </a:lnTo>
                  <a:lnTo>
                    <a:pt x="229" y="411"/>
                  </a:lnTo>
                  <a:lnTo>
                    <a:pt x="261" y="82"/>
                  </a:lnTo>
                  <a:lnTo>
                    <a:pt x="283" y="3"/>
                  </a:lnTo>
                  <a:lnTo>
                    <a:pt x="270" y="0"/>
                  </a:lnTo>
                  <a:lnTo>
                    <a:pt x="249" y="2"/>
                  </a:lnTo>
                  <a:lnTo>
                    <a:pt x="197" y="17"/>
                  </a:lnTo>
                  <a:lnTo>
                    <a:pt x="148" y="42"/>
                  </a:lnTo>
                  <a:lnTo>
                    <a:pt x="12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23"/>
            <p:cNvSpPr>
              <a:spLocks/>
            </p:cNvSpPr>
            <p:nvPr/>
          </p:nvSpPr>
          <p:spPr bwMode="auto">
            <a:xfrm>
              <a:off x="4635" y="1637"/>
              <a:ext cx="395" cy="283"/>
            </a:xfrm>
            <a:custGeom>
              <a:avLst/>
              <a:gdLst>
                <a:gd name="T0" fmla="*/ 0 w 792"/>
                <a:gd name="T1" fmla="*/ 1 h 564"/>
                <a:gd name="T2" fmla="*/ 0 w 792"/>
                <a:gd name="T3" fmla="*/ 1 h 564"/>
                <a:gd name="T4" fmla="*/ 0 w 792"/>
                <a:gd name="T5" fmla="*/ 1 h 564"/>
                <a:gd name="T6" fmla="*/ 0 w 792"/>
                <a:gd name="T7" fmla="*/ 1 h 564"/>
                <a:gd name="T8" fmla="*/ 0 w 792"/>
                <a:gd name="T9" fmla="*/ 1 h 564"/>
                <a:gd name="T10" fmla="*/ 0 w 792"/>
                <a:gd name="T11" fmla="*/ 1 h 564"/>
                <a:gd name="T12" fmla="*/ 0 w 792"/>
                <a:gd name="T13" fmla="*/ 1 h 564"/>
                <a:gd name="T14" fmla="*/ 0 w 792"/>
                <a:gd name="T15" fmla="*/ 1 h 564"/>
                <a:gd name="T16" fmla="*/ 0 w 792"/>
                <a:gd name="T17" fmla="*/ 1 h 564"/>
                <a:gd name="T18" fmla="*/ 0 w 792"/>
                <a:gd name="T19" fmla="*/ 1 h 564"/>
                <a:gd name="T20" fmla="*/ 0 w 792"/>
                <a:gd name="T21" fmla="*/ 1 h 564"/>
                <a:gd name="T22" fmla="*/ 0 w 792"/>
                <a:gd name="T23" fmla="*/ 0 h 564"/>
                <a:gd name="T24" fmla="*/ 0 w 792"/>
                <a:gd name="T25" fmla="*/ 1 h 564"/>
                <a:gd name="T26" fmla="*/ 0 w 792"/>
                <a:gd name="T27" fmla="*/ 1 h 564"/>
                <a:gd name="T28" fmla="*/ 0 w 792"/>
                <a:gd name="T29" fmla="*/ 1 h 564"/>
                <a:gd name="T30" fmla="*/ 0 w 792"/>
                <a:gd name="T31" fmla="*/ 1 h 564"/>
                <a:gd name="T32" fmla="*/ 0 w 792"/>
                <a:gd name="T33" fmla="*/ 1 h 564"/>
                <a:gd name="T34" fmla="*/ 0 w 792"/>
                <a:gd name="T35" fmla="*/ 1 h 564"/>
                <a:gd name="T36" fmla="*/ 0 w 792"/>
                <a:gd name="T37" fmla="*/ 1 h 564"/>
                <a:gd name="T38" fmla="*/ 0 w 792"/>
                <a:gd name="T39" fmla="*/ 1 h 564"/>
                <a:gd name="T40" fmla="*/ 0 w 792"/>
                <a:gd name="T41" fmla="*/ 1 h 564"/>
                <a:gd name="T42" fmla="*/ 0 w 792"/>
                <a:gd name="T43" fmla="*/ 1 h 564"/>
                <a:gd name="T44" fmla="*/ 0 w 792"/>
                <a:gd name="T45" fmla="*/ 1 h 564"/>
                <a:gd name="T46" fmla="*/ 0 w 792"/>
                <a:gd name="T47" fmla="*/ 1 h 564"/>
                <a:gd name="T48" fmla="*/ 0 w 792"/>
                <a:gd name="T49" fmla="*/ 1 h 564"/>
                <a:gd name="T50" fmla="*/ 0 w 792"/>
                <a:gd name="T51" fmla="*/ 1 h 564"/>
                <a:gd name="T52" fmla="*/ 0 w 792"/>
                <a:gd name="T53" fmla="*/ 1 h 564"/>
                <a:gd name="T54" fmla="*/ 0 w 792"/>
                <a:gd name="T55" fmla="*/ 1 h 564"/>
                <a:gd name="T56" fmla="*/ 0 w 792"/>
                <a:gd name="T57" fmla="*/ 1 h 564"/>
                <a:gd name="T58" fmla="*/ 0 w 792"/>
                <a:gd name="T59" fmla="*/ 1 h 564"/>
                <a:gd name="T60" fmla="*/ 0 w 792"/>
                <a:gd name="T61" fmla="*/ 1 h 564"/>
                <a:gd name="T62" fmla="*/ 0 w 792"/>
                <a:gd name="T63" fmla="*/ 1 h 564"/>
                <a:gd name="T64" fmla="*/ 0 w 792"/>
                <a:gd name="T65" fmla="*/ 1 h 564"/>
                <a:gd name="T66" fmla="*/ 0 w 792"/>
                <a:gd name="T67" fmla="*/ 1 h 564"/>
                <a:gd name="T68" fmla="*/ 0 w 792"/>
                <a:gd name="T69" fmla="*/ 1 h 564"/>
                <a:gd name="T70" fmla="*/ 0 w 792"/>
                <a:gd name="T71" fmla="*/ 1 h 5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2" h="564">
                  <a:moveTo>
                    <a:pt x="749" y="434"/>
                  </a:moveTo>
                  <a:lnTo>
                    <a:pt x="462" y="462"/>
                  </a:lnTo>
                  <a:lnTo>
                    <a:pt x="272" y="433"/>
                  </a:lnTo>
                  <a:lnTo>
                    <a:pt x="210" y="403"/>
                  </a:lnTo>
                  <a:lnTo>
                    <a:pt x="166" y="366"/>
                  </a:lnTo>
                  <a:lnTo>
                    <a:pt x="137" y="322"/>
                  </a:lnTo>
                  <a:lnTo>
                    <a:pt x="120" y="273"/>
                  </a:lnTo>
                  <a:lnTo>
                    <a:pt x="114" y="225"/>
                  </a:lnTo>
                  <a:lnTo>
                    <a:pt x="114" y="200"/>
                  </a:lnTo>
                  <a:lnTo>
                    <a:pt x="116" y="175"/>
                  </a:lnTo>
                  <a:lnTo>
                    <a:pt x="137" y="85"/>
                  </a:lnTo>
                  <a:lnTo>
                    <a:pt x="171" y="0"/>
                  </a:lnTo>
                  <a:lnTo>
                    <a:pt x="88" y="12"/>
                  </a:lnTo>
                  <a:lnTo>
                    <a:pt x="8" y="24"/>
                  </a:lnTo>
                  <a:lnTo>
                    <a:pt x="0" y="83"/>
                  </a:lnTo>
                  <a:lnTo>
                    <a:pt x="2" y="121"/>
                  </a:lnTo>
                  <a:lnTo>
                    <a:pt x="8" y="145"/>
                  </a:lnTo>
                  <a:lnTo>
                    <a:pt x="47" y="166"/>
                  </a:lnTo>
                  <a:lnTo>
                    <a:pt x="80" y="187"/>
                  </a:lnTo>
                  <a:lnTo>
                    <a:pt x="74" y="216"/>
                  </a:lnTo>
                  <a:lnTo>
                    <a:pt x="50" y="247"/>
                  </a:lnTo>
                  <a:lnTo>
                    <a:pt x="23" y="278"/>
                  </a:lnTo>
                  <a:lnTo>
                    <a:pt x="8" y="311"/>
                  </a:lnTo>
                  <a:lnTo>
                    <a:pt x="75" y="425"/>
                  </a:lnTo>
                  <a:lnTo>
                    <a:pt x="129" y="490"/>
                  </a:lnTo>
                  <a:lnTo>
                    <a:pt x="171" y="525"/>
                  </a:lnTo>
                  <a:lnTo>
                    <a:pt x="261" y="556"/>
                  </a:lnTo>
                  <a:lnTo>
                    <a:pt x="316" y="563"/>
                  </a:lnTo>
                  <a:lnTo>
                    <a:pt x="340" y="564"/>
                  </a:lnTo>
                  <a:lnTo>
                    <a:pt x="361" y="564"/>
                  </a:lnTo>
                  <a:lnTo>
                    <a:pt x="429" y="538"/>
                  </a:lnTo>
                  <a:lnTo>
                    <a:pt x="497" y="503"/>
                  </a:lnTo>
                  <a:lnTo>
                    <a:pt x="569" y="434"/>
                  </a:lnTo>
                  <a:lnTo>
                    <a:pt x="722" y="428"/>
                  </a:lnTo>
                  <a:lnTo>
                    <a:pt x="792" y="426"/>
                  </a:lnTo>
                  <a:lnTo>
                    <a:pt x="749" y="4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24"/>
            <p:cNvSpPr>
              <a:spLocks/>
            </p:cNvSpPr>
            <p:nvPr/>
          </p:nvSpPr>
          <p:spPr bwMode="auto">
            <a:xfrm>
              <a:off x="4136" y="1926"/>
              <a:ext cx="305" cy="248"/>
            </a:xfrm>
            <a:custGeom>
              <a:avLst/>
              <a:gdLst>
                <a:gd name="T0" fmla="*/ 1 w 610"/>
                <a:gd name="T1" fmla="*/ 1 h 495"/>
                <a:gd name="T2" fmla="*/ 1 w 610"/>
                <a:gd name="T3" fmla="*/ 1 h 495"/>
                <a:gd name="T4" fmla="*/ 1 w 610"/>
                <a:gd name="T5" fmla="*/ 1 h 495"/>
                <a:gd name="T6" fmla="*/ 1 w 610"/>
                <a:gd name="T7" fmla="*/ 1 h 495"/>
                <a:gd name="T8" fmla="*/ 1 w 610"/>
                <a:gd name="T9" fmla="*/ 1 h 495"/>
                <a:gd name="T10" fmla="*/ 1 w 610"/>
                <a:gd name="T11" fmla="*/ 1 h 495"/>
                <a:gd name="T12" fmla="*/ 1 w 610"/>
                <a:gd name="T13" fmla="*/ 1 h 495"/>
                <a:gd name="T14" fmla="*/ 1 w 610"/>
                <a:gd name="T15" fmla="*/ 1 h 495"/>
                <a:gd name="T16" fmla="*/ 1 w 610"/>
                <a:gd name="T17" fmla="*/ 1 h 495"/>
                <a:gd name="T18" fmla="*/ 1 w 610"/>
                <a:gd name="T19" fmla="*/ 1 h 495"/>
                <a:gd name="T20" fmla="*/ 1 w 610"/>
                <a:gd name="T21" fmla="*/ 1 h 495"/>
                <a:gd name="T22" fmla="*/ 1 w 610"/>
                <a:gd name="T23" fmla="*/ 1 h 495"/>
                <a:gd name="T24" fmla="*/ 1 w 610"/>
                <a:gd name="T25" fmla="*/ 0 h 495"/>
                <a:gd name="T26" fmla="*/ 1 w 610"/>
                <a:gd name="T27" fmla="*/ 1 h 495"/>
                <a:gd name="T28" fmla="*/ 1 w 610"/>
                <a:gd name="T29" fmla="*/ 1 h 495"/>
                <a:gd name="T30" fmla="*/ 1 w 610"/>
                <a:gd name="T31" fmla="*/ 1 h 495"/>
                <a:gd name="T32" fmla="*/ 0 w 610"/>
                <a:gd name="T33" fmla="*/ 1 h 495"/>
                <a:gd name="T34" fmla="*/ 1 w 610"/>
                <a:gd name="T35" fmla="*/ 1 h 495"/>
                <a:gd name="T36" fmla="*/ 1 w 610"/>
                <a:gd name="T37" fmla="*/ 1 h 495"/>
                <a:gd name="T38" fmla="*/ 1 w 610"/>
                <a:gd name="T39" fmla="*/ 1 h 495"/>
                <a:gd name="T40" fmla="*/ 1 w 610"/>
                <a:gd name="T41" fmla="*/ 1 h 495"/>
                <a:gd name="T42" fmla="*/ 1 w 610"/>
                <a:gd name="T43" fmla="*/ 1 h 4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0" h="495">
                  <a:moveTo>
                    <a:pt x="297" y="495"/>
                  </a:moveTo>
                  <a:lnTo>
                    <a:pt x="316" y="487"/>
                  </a:lnTo>
                  <a:lnTo>
                    <a:pt x="340" y="456"/>
                  </a:lnTo>
                  <a:lnTo>
                    <a:pt x="387" y="398"/>
                  </a:lnTo>
                  <a:lnTo>
                    <a:pt x="468" y="363"/>
                  </a:lnTo>
                  <a:lnTo>
                    <a:pt x="550" y="331"/>
                  </a:lnTo>
                  <a:lnTo>
                    <a:pt x="583" y="318"/>
                  </a:lnTo>
                  <a:lnTo>
                    <a:pt x="610" y="290"/>
                  </a:lnTo>
                  <a:lnTo>
                    <a:pt x="581" y="257"/>
                  </a:lnTo>
                  <a:lnTo>
                    <a:pt x="517" y="217"/>
                  </a:lnTo>
                  <a:lnTo>
                    <a:pt x="415" y="163"/>
                  </a:lnTo>
                  <a:lnTo>
                    <a:pt x="359" y="74"/>
                  </a:lnTo>
                  <a:lnTo>
                    <a:pt x="297" y="0"/>
                  </a:lnTo>
                  <a:lnTo>
                    <a:pt x="271" y="3"/>
                  </a:lnTo>
                  <a:lnTo>
                    <a:pt x="235" y="22"/>
                  </a:lnTo>
                  <a:lnTo>
                    <a:pt x="145" y="85"/>
                  </a:lnTo>
                  <a:lnTo>
                    <a:pt x="0" y="199"/>
                  </a:lnTo>
                  <a:lnTo>
                    <a:pt x="8" y="241"/>
                  </a:lnTo>
                  <a:lnTo>
                    <a:pt x="34" y="288"/>
                  </a:lnTo>
                  <a:lnTo>
                    <a:pt x="120" y="379"/>
                  </a:lnTo>
                  <a:lnTo>
                    <a:pt x="220" y="454"/>
                  </a:lnTo>
                  <a:lnTo>
                    <a:pt x="297" y="495"/>
                  </a:lnTo>
                  <a:close/>
                </a:path>
              </a:pathLst>
            </a:custGeom>
            <a:solidFill>
              <a:srgbClr val="FFFFA4"/>
            </a:solidFill>
            <a:ln w="11113">
              <a:solidFill>
                <a:srgbClr val="000000"/>
              </a:solidFill>
              <a:prstDash val="solid"/>
              <a:round/>
              <a:headEnd/>
              <a:tailEnd/>
            </a:ln>
          </p:spPr>
          <p:txBody>
            <a:bodyPr/>
            <a:lstStyle/>
            <a:p>
              <a:endParaRPr lang="en-US"/>
            </a:p>
          </p:txBody>
        </p:sp>
        <p:sp>
          <p:nvSpPr>
            <p:cNvPr id="26649" name="Rectangle 25"/>
            <p:cNvSpPr>
              <a:spLocks noChangeArrowheads="1"/>
            </p:cNvSpPr>
            <p:nvPr/>
          </p:nvSpPr>
          <p:spPr bwMode="auto">
            <a:xfrm>
              <a:off x="4615" y="4029"/>
              <a:ext cx="220" cy="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0" name="Rectangle 26"/>
            <p:cNvSpPr>
              <a:spLocks noChangeArrowheads="1"/>
            </p:cNvSpPr>
            <p:nvPr/>
          </p:nvSpPr>
          <p:spPr bwMode="auto">
            <a:xfrm>
              <a:off x="4615" y="4000"/>
              <a:ext cx="220" cy="29"/>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1" name="Rectangle 27"/>
            <p:cNvSpPr>
              <a:spLocks noChangeArrowheads="1"/>
            </p:cNvSpPr>
            <p:nvPr/>
          </p:nvSpPr>
          <p:spPr bwMode="auto">
            <a:xfrm>
              <a:off x="4615" y="3972"/>
              <a:ext cx="220" cy="28"/>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2" name="Rectangle 28"/>
            <p:cNvSpPr>
              <a:spLocks noChangeArrowheads="1"/>
            </p:cNvSpPr>
            <p:nvPr/>
          </p:nvSpPr>
          <p:spPr bwMode="auto">
            <a:xfrm>
              <a:off x="4615" y="3944"/>
              <a:ext cx="220" cy="2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3" name="Rectangle 29"/>
            <p:cNvSpPr>
              <a:spLocks noChangeArrowheads="1"/>
            </p:cNvSpPr>
            <p:nvPr/>
          </p:nvSpPr>
          <p:spPr bwMode="auto">
            <a:xfrm>
              <a:off x="4615" y="3915"/>
              <a:ext cx="220" cy="29"/>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4" name="Rectangle 30"/>
            <p:cNvSpPr>
              <a:spLocks noChangeArrowheads="1"/>
            </p:cNvSpPr>
            <p:nvPr/>
          </p:nvSpPr>
          <p:spPr bwMode="auto">
            <a:xfrm>
              <a:off x="4615" y="3887"/>
              <a:ext cx="220" cy="28"/>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5" name="Rectangle 31"/>
            <p:cNvSpPr>
              <a:spLocks noChangeArrowheads="1"/>
            </p:cNvSpPr>
            <p:nvPr/>
          </p:nvSpPr>
          <p:spPr bwMode="auto">
            <a:xfrm>
              <a:off x="4615" y="3859"/>
              <a:ext cx="220" cy="2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6" name="Rectangle 32"/>
            <p:cNvSpPr>
              <a:spLocks noChangeArrowheads="1"/>
            </p:cNvSpPr>
            <p:nvPr/>
          </p:nvSpPr>
          <p:spPr bwMode="auto">
            <a:xfrm>
              <a:off x="4615" y="3830"/>
              <a:ext cx="220" cy="29"/>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7" name="Rectangle 33"/>
            <p:cNvSpPr>
              <a:spLocks noChangeArrowheads="1"/>
            </p:cNvSpPr>
            <p:nvPr/>
          </p:nvSpPr>
          <p:spPr bwMode="auto">
            <a:xfrm>
              <a:off x="4615" y="3802"/>
              <a:ext cx="220" cy="28"/>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8" name="Rectangle 34"/>
            <p:cNvSpPr>
              <a:spLocks noChangeArrowheads="1"/>
            </p:cNvSpPr>
            <p:nvPr/>
          </p:nvSpPr>
          <p:spPr bwMode="auto">
            <a:xfrm>
              <a:off x="4615" y="3774"/>
              <a:ext cx="220" cy="28"/>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59" name="Rectangle 35"/>
            <p:cNvSpPr>
              <a:spLocks noChangeArrowheads="1"/>
            </p:cNvSpPr>
            <p:nvPr/>
          </p:nvSpPr>
          <p:spPr bwMode="auto">
            <a:xfrm>
              <a:off x="4615" y="3746"/>
              <a:ext cx="220" cy="28"/>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0" name="Rectangle 36"/>
            <p:cNvSpPr>
              <a:spLocks noChangeArrowheads="1"/>
            </p:cNvSpPr>
            <p:nvPr/>
          </p:nvSpPr>
          <p:spPr bwMode="auto">
            <a:xfrm>
              <a:off x="4615" y="3717"/>
              <a:ext cx="220" cy="29"/>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1" name="Rectangle 37"/>
            <p:cNvSpPr>
              <a:spLocks noChangeArrowheads="1"/>
            </p:cNvSpPr>
            <p:nvPr/>
          </p:nvSpPr>
          <p:spPr bwMode="auto">
            <a:xfrm>
              <a:off x="4615" y="3689"/>
              <a:ext cx="220" cy="28"/>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2" name="Rectangle 38"/>
            <p:cNvSpPr>
              <a:spLocks noChangeArrowheads="1"/>
            </p:cNvSpPr>
            <p:nvPr/>
          </p:nvSpPr>
          <p:spPr bwMode="auto">
            <a:xfrm>
              <a:off x="4615" y="3661"/>
              <a:ext cx="220" cy="28"/>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3" name="Rectangle 39"/>
            <p:cNvSpPr>
              <a:spLocks noChangeArrowheads="1"/>
            </p:cNvSpPr>
            <p:nvPr/>
          </p:nvSpPr>
          <p:spPr bwMode="auto">
            <a:xfrm>
              <a:off x="4615" y="3632"/>
              <a:ext cx="220" cy="29"/>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4" name="Rectangle 40"/>
            <p:cNvSpPr>
              <a:spLocks noChangeArrowheads="1"/>
            </p:cNvSpPr>
            <p:nvPr/>
          </p:nvSpPr>
          <p:spPr bwMode="auto">
            <a:xfrm>
              <a:off x="4615" y="3604"/>
              <a:ext cx="220" cy="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5" name="Freeform 41"/>
            <p:cNvSpPr>
              <a:spLocks/>
            </p:cNvSpPr>
            <p:nvPr/>
          </p:nvSpPr>
          <p:spPr bwMode="auto">
            <a:xfrm>
              <a:off x="4615" y="3604"/>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6" name="Rectangle 42"/>
            <p:cNvSpPr>
              <a:spLocks noChangeArrowheads="1"/>
            </p:cNvSpPr>
            <p:nvPr/>
          </p:nvSpPr>
          <p:spPr bwMode="auto">
            <a:xfrm>
              <a:off x="4615" y="402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7" name="Rectangle 43"/>
            <p:cNvSpPr>
              <a:spLocks noChangeArrowheads="1"/>
            </p:cNvSpPr>
            <p:nvPr/>
          </p:nvSpPr>
          <p:spPr bwMode="auto">
            <a:xfrm>
              <a:off x="4615" y="4000"/>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8" name="Rectangle 44"/>
            <p:cNvSpPr>
              <a:spLocks noChangeArrowheads="1"/>
            </p:cNvSpPr>
            <p:nvPr/>
          </p:nvSpPr>
          <p:spPr bwMode="auto">
            <a:xfrm>
              <a:off x="4615" y="3972"/>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69" name="Rectangle 45"/>
            <p:cNvSpPr>
              <a:spLocks noChangeArrowheads="1"/>
            </p:cNvSpPr>
            <p:nvPr/>
          </p:nvSpPr>
          <p:spPr bwMode="auto">
            <a:xfrm>
              <a:off x="4615" y="394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0" name="Rectangle 46"/>
            <p:cNvSpPr>
              <a:spLocks noChangeArrowheads="1"/>
            </p:cNvSpPr>
            <p:nvPr/>
          </p:nvSpPr>
          <p:spPr bwMode="auto">
            <a:xfrm>
              <a:off x="4615" y="3915"/>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1" name="Rectangle 47"/>
            <p:cNvSpPr>
              <a:spLocks noChangeArrowheads="1"/>
            </p:cNvSpPr>
            <p:nvPr/>
          </p:nvSpPr>
          <p:spPr bwMode="auto">
            <a:xfrm>
              <a:off x="4615" y="3887"/>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2" name="Rectangle 48"/>
            <p:cNvSpPr>
              <a:spLocks noChangeArrowheads="1"/>
            </p:cNvSpPr>
            <p:nvPr/>
          </p:nvSpPr>
          <p:spPr bwMode="auto">
            <a:xfrm>
              <a:off x="4615" y="385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3" name="Rectangle 49"/>
            <p:cNvSpPr>
              <a:spLocks noChangeArrowheads="1"/>
            </p:cNvSpPr>
            <p:nvPr/>
          </p:nvSpPr>
          <p:spPr bwMode="auto">
            <a:xfrm>
              <a:off x="4615" y="3830"/>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4" name="Rectangle 50"/>
            <p:cNvSpPr>
              <a:spLocks noChangeArrowheads="1"/>
            </p:cNvSpPr>
            <p:nvPr/>
          </p:nvSpPr>
          <p:spPr bwMode="auto">
            <a:xfrm>
              <a:off x="4615" y="3802"/>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5" name="Rectangle 51"/>
            <p:cNvSpPr>
              <a:spLocks noChangeArrowheads="1"/>
            </p:cNvSpPr>
            <p:nvPr/>
          </p:nvSpPr>
          <p:spPr bwMode="auto">
            <a:xfrm>
              <a:off x="4615" y="377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6" name="Rectangle 52"/>
            <p:cNvSpPr>
              <a:spLocks noChangeArrowheads="1"/>
            </p:cNvSpPr>
            <p:nvPr/>
          </p:nvSpPr>
          <p:spPr bwMode="auto">
            <a:xfrm>
              <a:off x="4615" y="3746"/>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7" name="Rectangle 53"/>
            <p:cNvSpPr>
              <a:spLocks noChangeArrowheads="1"/>
            </p:cNvSpPr>
            <p:nvPr/>
          </p:nvSpPr>
          <p:spPr bwMode="auto">
            <a:xfrm>
              <a:off x="4615" y="3717"/>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8" name="Rectangle 54"/>
            <p:cNvSpPr>
              <a:spLocks noChangeArrowheads="1"/>
            </p:cNvSpPr>
            <p:nvPr/>
          </p:nvSpPr>
          <p:spPr bwMode="auto">
            <a:xfrm>
              <a:off x="4615" y="368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79" name="Rectangle 55"/>
            <p:cNvSpPr>
              <a:spLocks noChangeArrowheads="1"/>
            </p:cNvSpPr>
            <p:nvPr/>
          </p:nvSpPr>
          <p:spPr bwMode="auto">
            <a:xfrm>
              <a:off x="4615" y="3661"/>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0" name="Rectangle 56"/>
            <p:cNvSpPr>
              <a:spLocks noChangeArrowheads="1"/>
            </p:cNvSpPr>
            <p:nvPr/>
          </p:nvSpPr>
          <p:spPr bwMode="auto">
            <a:xfrm>
              <a:off x="4615" y="3632"/>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1" name="Rectangle 57"/>
            <p:cNvSpPr>
              <a:spLocks noChangeArrowheads="1"/>
            </p:cNvSpPr>
            <p:nvPr/>
          </p:nvSpPr>
          <p:spPr bwMode="auto">
            <a:xfrm>
              <a:off x="4615" y="360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2" name="Freeform 58"/>
            <p:cNvSpPr>
              <a:spLocks/>
            </p:cNvSpPr>
            <p:nvPr/>
          </p:nvSpPr>
          <p:spPr bwMode="auto">
            <a:xfrm>
              <a:off x="4615" y="3604"/>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3" name="Freeform 59"/>
            <p:cNvSpPr>
              <a:spLocks/>
            </p:cNvSpPr>
            <p:nvPr/>
          </p:nvSpPr>
          <p:spPr bwMode="auto">
            <a:xfrm>
              <a:off x="4608" y="3600"/>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path>
              </a:pathLst>
            </a:custGeom>
            <a:solidFill>
              <a:srgbClr val="000000"/>
            </a:solidFill>
            <a:ln w="1588">
              <a:solidFill>
                <a:srgbClr val="000000"/>
              </a:solidFill>
              <a:prstDash val="solid"/>
              <a:round/>
              <a:headEnd/>
              <a:tailEnd/>
            </a:ln>
          </p:spPr>
          <p:txBody>
            <a:bodyPr/>
            <a:lstStyle/>
            <a:p>
              <a:endParaRPr lang="en-US"/>
            </a:p>
          </p:txBody>
        </p:sp>
        <p:sp>
          <p:nvSpPr>
            <p:cNvPr id="26684" name="Line 60"/>
            <p:cNvSpPr>
              <a:spLocks noChangeShapeType="1"/>
            </p:cNvSpPr>
            <p:nvPr/>
          </p:nvSpPr>
          <p:spPr bwMode="auto">
            <a:xfrm>
              <a:off x="4769" y="36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Rectangle 61"/>
            <p:cNvSpPr>
              <a:spLocks noChangeArrowheads="1"/>
            </p:cNvSpPr>
            <p:nvPr/>
          </p:nvSpPr>
          <p:spPr bwMode="auto">
            <a:xfrm>
              <a:off x="4830" y="3943"/>
              <a:ext cx="284" cy="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6" name="Rectangle 62"/>
            <p:cNvSpPr>
              <a:spLocks noChangeArrowheads="1"/>
            </p:cNvSpPr>
            <p:nvPr/>
          </p:nvSpPr>
          <p:spPr bwMode="auto">
            <a:xfrm>
              <a:off x="4830" y="3918"/>
              <a:ext cx="284" cy="25"/>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7" name="Rectangle 63"/>
            <p:cNvSpPr>
              <a:spLocks noChangeArrowheads="1"/>
            </p:cNvSpPr>
            <p:nvPr/>
          </p:nvSpPr>
          <p:spPr bwMode="auto">
            <a:xfrm>
              <a:off x="4830" y="3893"/>
              <a:ext cx="284" cy="2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8" name="Rectangle 64"/>
            <p:cNvSpPr>
              <a:spLocks noChangeArrowheads="1"/>
            </p:cNvSpPr>
            <p:nvPr/>
          </p:nvSpPr>
          <p:spPr bwMode="auto">
            <a:xfrm>
              <a:off x="4830" y="3869"/>
              <a:ext cx="284" cy="2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89" name="Rectangle 65"/>
            <p:cNvSpPr>
              <a:spLocks noChangeArrowheads="1"/>
            </p:cNvSpPr>
            <p:nvPr/>
          </p:nvSpPr>
          <p:spPr bwMode="auto">
            <a:xfrm>
              <a:off x="4830" y="3844"/>
              <a:ext cx="284" cy="2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0" name="Rectangle 66"/>
            <p:cNvSpPr>
              <a:spLocks noChangeArrowheads="1"/>
            </p:cNvSpPr>
            <p:nvPr/>
          </p:nvSpPr>
          <p:spPr bwMode="auto">
            <a:xfrm>
              <a:off x="4830" y="3819"/>
              <a:ext cx="284" cy="25"/>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1" name="Rectangle 67"/>
            <p:cNvSpPr>
              <a:spLocks noChangeArrowheads="1"/>
            </p:cNvSpPr>
            <p:nvPr/>
          </p:nvSpPr>
          <p:spPr bwMode="auto">
            <a:xfrm>
              <a:off x="4830" y="3795"/>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2" name="Rectangle 68"/>
            <p:cNvSpPr>
              <a:spLocks noChangeArrowheads="1"/>
            </p:cNvSpPr>
            <p:nvPr/>
          </p:nvSpPr>
          <p:spPr bwMode="auto">
            <a:xfrm>
              <a:off x="4830" y="3769"/>
              <a:ext cx="284"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3" name="Rectangle 69"/>
            <p:cNvSpPr>
              <a:spLocks noChangeArrowheads="1"/>
            </p:cNvSpPr>
            <p:nvPr/>
          </p:nvSpPr>
          <p:spPr bwMode="auto">
            <a:xfrm>
              <a:off x="4830" y="3745"/>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4" name="Rectangle 70"/>
            <p:cNvSpPr>
              <a:spLocks noChangeArrowheads="1"/>
            </p:cNvSpPr>
            <p:nvPr/>
          </p:nvSpPr>
          <p:spPr bwMode="auto">
            <a:xfrm>
              <a:off x="4830" y="3720"/>
              <a:ext cx="284" cy="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5" name="Rectangle 71"/>
            <p:cNvSpPr>
              <a:spLocks noChangeArrowheads="1"/>
            </p:cNvSpPr>
            <p:nvPr/>
          </p:nvSpPr>
          <p:spPr bwMode="auto">
            <a:xfrm>
              <a:off x="4830" y="3696"/>
              <a:ext cx="284" cy="24"/>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6" name="Rectangle 72"/>
            <p:cNvSpPr>
              <a:spLocks noChangeArrowheads="1"/>
            </p:cNvSpPr>
            <p:nvPr/>
          </p:nvSpPr>
          <p:spPr bwMode="auto">
            <a:xfrm>
              <a:off x="4830" y="3671"/>
              <a:ext cx="284" cy="25"/>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7" name="Rectangle 73"/>
            <p:cNvSpPr>
              <a:spLocks noChangeArrowheads="1"/>
            </p:cNvSpPr>
            <p:nvPr/>
          </p:nvSpPr>
          <p:spPr bwMode="auto">
            <a:xfrm>
              <a:off x="4830" y="3646"/>
              <a:ext cx="284" cy="25"/>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8" name="Rectangle 74"/>
            <p:cNvSpPr>
              <a:spLocks noChangeArrowheads="1"/>
            </p:cNvSpPr>
            <p:nvPr/>
          </p:nvSpPr>
          <p:spPr bwMode="auto">
            <a:xfrm>
              <a:off x="4830" y="3622"/>
              <a:ext cx="284" cy="24"/>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699" name="Rectangle 75"/>
            <p:cNvSpPr>
              <a:spLocks noChangeArrowheads="1"/>
            </p:cNvSpPr>
            <p:nvPr/>
          </p:nvSpPr>
          <p:spPr bwMode="auto">
            <a:xfrm>
              <a:off x="4830" y="3597"/>
              <a:ext cx="284" cy="25"/>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0" name="Rectangle 76"/>
            <p:cNvSpPr>
              <a:spLocks noChangeArrowheads="1"/>
            </p:cNvSpPr>
            <p:nvPr/>
          </p:nvSpPr>
          <p:spPr bwMode="auto">
            <a:xfrm>
              <a:off x="4830" y="3572"/>
              <a:ext cx="284" cy="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1" name="Freeform 77"/>
            <p:cNvSpPr>
              <a:spLocks/>
            </p:cNvSpPr>
            <p:nvPr/>
          </p:nvSpPr>
          <p:spPr bwMode="auto">
            <a:xfrm>
              <a:off x="4830" y="3572"/>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2" name="Rectangle 78"/>
            <p:cNvSpPr>
              <a:spLocks noChangeArrowheads="1"/>
            </p:cNvSpPr>
            <p:nvPr/>
          </p:nvSpPr>
          <p:spPr bwMode="auto">
            <a:xfrm>
              <a:off x="4830" y="3943"/>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3" name="Rectangle 79"/>
            <p:cNvSpPr>
              <a:spLocks noChangeArrowheads="1"/>
            </p:cNvSpPr>
            <p:nvPr/>
          </p:nvSpPr>
          <p:spPr bwMode="auto">
            <a:xfrm>
              <a:off x="4830" y="3918"/>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4" name="Rectangle 80"/>
            <p:cNvSpPr>
              <a:spLocks noChangeArrowheads="1"/>
            </p:cNvSpPr>
            <p:nvPr/>
          </p:nvSpPr>
          <p:spPr bwMode="auto">
            <a:xfrm>
              <a:off x="4830" y="3893"/>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5" name="Rectangle 81"/>
            <p:cNvSpPr>
              <a:spLocks noChangeArrowheads="1"/>
            </p:cNvSpPr>
            <p:nvPr/>
          </p:nvSpPr>
          <p:spPr bwMode="auto">
            <a:xfrm>
              <a:off x="4830" y="3869"/>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6" name="Rectangle 82"/>
            <p:cNvSpPr>
              <a:spLocks noChangeArrowheads="1"/>
            </p:cNvSpPr>
            <p:nvPr/>
          </p:nvSpPr>
          <p:spPr bwMode="auto">
            <a:xfrm>
              <a:off x="4830" y="3844"/>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7" name="Rectangle 83"/>
            <p:cNvSpPr>
              <a:spLocks noChangeArrowheads="1"/>
            </p:cNvSpPr>
            <p:nvPr/>
          </p:nvSpPr>
          <p:spPr bwMode="auto">
            <a:xfrm>
              <a:off x="4830" y="3819"/>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8" name="Rectangle 84"/>
            <p:cNvSpPr>
              <a:spLocks noChangeArrowheads="1"/>
            </p:cNvSpPr>
            <p:nvPr/>
          </p:nvSpPr>
          <p:spPr bwMode="auto">
            <a:xfrm>
              <a:off x="5184" y="3888"/>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09" name="Rectangle 85"/>
            <p:cNvSpPr>
              <a:spLocks noChangeArrowheads="1"/>
            </p:cNvSpPr>
            <p:nvPr/>
          </p:nvSpPr>
          <p:spPr bwMode="auto">
            <a:xfrm>
              <a:off x="3312" y="3984"/>
              <a:ext cx="284"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0" name="Rectangle 86"/>
            <p:cNvSpPr>
              <a:spLocks noChangeArrowheads="1"/>
            </p:cNvSpPr>
            <p:nvPr/>
          </p:nvSpPr>
          <p:spPr bwMode="auto">
            <a:xfrm>
              <a:off x="3840" y="4032"/>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1" name="Rectangle 87"/>
            <p:cNvSpPr>
              <a:spLocks noChangeArrowheads="1"/>
            </p:cNvSpPr>
            <p:nvPr/>
          </p:nvSpPr>
          <p:spPr bwMode="auto">
            <a:xfrm>
              <a:off x="4830" y="3720"/>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2" name="Rectangle 88"/>
            <p:cNvSpPr>
              <a:spLocks noChangeArrowheads="1"/>
            </p:cNvSpPr>
            <p:nvPr/>
          </p:nvSpPr>
          <p:spPr bwMode="auto">
            <a:xfrm>
              <a:off x="4830" y="3696"/>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3" name="Rectangle 89"/>
            <p:cNvSpPr>
              <a:spLocks noChangeArrowheads="1"/>
            </p:cNvSpPr>
            <p:nvPr/>
          </p:nvSpPr>
          <p:spPr bwMode="auto">
            <a:xfrm>
              <a:off x="4830" y="3671"/>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4" name="Rectangle 90"/>
            <p:cNvSpPr>
              <a:spLocks noChangeArrowheads="1"/>
            </p:cNvSpPr>
            <p:nvPr/>
          </p:nvSpPr>
          <p:spPr bwMode="auto">
            <a:xfrm>
              <a:off x="4830" y="3646"/>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5" name="Rectangle 91"/>
            <p:cNvSpPr>
              <a:spLocks noChangeArrowheads="1"/>
            </p:cNvSpPr>
            <p:nvPr/>
          </p:nvSpPr>
          <p:spPr bwMode="auto">
            <a:xfrm>
              <a:off x="4830" y="3622"/>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6" name="Rectangle 92"/>
            <p:cNvSpPr>
              <a:spLocks noChangeArrowheads="1"/>
            </p:cNvSpPr>
            <p:nvPr/>
          </p:nvSpPr>
          <p:spPr bwMode="auto">
            <a:xfrm>
              <a:off x="4830" y="3597"/>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7" name="Rectangle 93"/>
            <p:cNvSpPr>
              <a:spLocks noChangeArrowheads="1"/>
            </p:cNvSpPr>
            <p:nvPr/>
          </p:nvSpPr>
          <p:spPr bwMode="auto">
            <a:xfrm>
              <a:off x="4830" y="3572"/>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it-IT" altLang="it-IT" sz="1800"/>
            </a:p>
          </p:txBody>
        </p:sp>
        <p:sp>
          <p:nvSpPr>
            <p:cNvPr id="26718" name="Freeform 94"/>
            <p:cNvSpPr>
              <a:spLocks/>
            </p:cNvSpPr>
            <p:nvPr/>
          </p:nvSpPr>
          <p:spPr bwMode="auto">
            <a:xfrm>
              <a:off x="5328" y="3696"/>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9" name="Freeform 95"/>
            <p:cNvSpPr>
              <a:spLocks/>
            </p:cNvSpPr>
            <p:nvPr/>
          </p:nvSpPr>
          <p:spPr bwMode="auto">
            <a:xfrm>
              <a:off x="4848" y="3600"/>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path>
              </a:pathLst>
            </a:custGeom>
            <a:solidFill>
              <a:srgbClr val="000000"/>
            </a:solidFill>
            <a:ln w="1588">
              <a:solidFill>
                <a:srgbClr val="000000"/>
              </a:solidFill>
              <a:prstDash val="solid"/>
              <a:round/>
              <a:headEnd/>
              <a:tailEnd/>
            </a:ln>
          </p:spPr>
          <p:txBody>
            <a:bodyPr/>
            <a:lstStyle/>
            <a:p>
              <a:endParaRPr lang="en-US"/>
            </a:p>
          </p:txBody>
        </p:sp>
        <p:sp>
          <p:nvSpPr>
            <p:cNvPr id="26720" name="Line 96"/>
            <p:cNvSpPr>
              <a:spLocks noChangeShapeType="1"/>
            </p:cNvSpPr>
            <p:nvPr/>
          </p:nvSpPr>
          <p:spPr bwMode="auto">
            <a:xfrm>
              <a:off x="4891" y="36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1" name="Freeform 97"/>
            <p:cNvSpPr>
              <a:spLocks/>
            </p:cNvSpPr>
            <p:nvPr/>
          </p:nvSpPr>
          <p:spPr bwMode="auto">
            <a:xfrm>
              <a:off x="4615" y="3051"/>
              <a:ext cx="341" cy="594"/>
            </a:xfrm>
            <a:custGeom>
              <a:avLst/>
              <a:gdLst>
                <a:gd name="T0" fmla="*/ 0 w 683"/>
                <a:gd name="T1" fmla="*/ 1 h 1187"/>
                <a:gd name="T2" fmla="*/ 0 w 683"/>
                <a:gd name="T3" fmla="*/ 1 h 1187"/>
                <a:gd name="T4" fmla="*/ 0 w 683"/>
                <a:gd name="T5" fmla="*/ 1 h 1187"/>
                <a:gd name="T6" fmla="*/ 0 w 683"/>
                <a:gd name="T7" fmla="*/ 1 h 1187"/>
                <a:gd name="T8" fmla="*/ 0 w 683"/>
                <a:gd name="T9" fmla="*/ 1 h 1187"/>
                <a:gd name="T10" fmla="*/ 0 w 683"/>
                <a:gd name="T11" fmla="*/ 1 h 1187"/>
                <a:gd name="T12" fmla="*/ 0 w 683"/>
                <a:gd name="T13" fmla="*/ 1 h 1187"/>
                <a:gd name="T14" fmla="*/ 0 w 683"/>
                <a:gd name="T15" fmla="*/ 1 h 1187"/>
                <a:gd name="T16" fmla="*/ 0 w 683"/>
                <a:gd name="T17" fmla="*/ 1 h 1187"/>
                <a:gd name="T18" fmla="*/ 0 w 683"/>
                <a:gd name="T19" fmla="*/ 1 h 1187"/>
                <a:gd name="T20" fmla="*/ 0 w 683"/>
                <a:gd name="T21" fmla="*/ 1 h 1187"/>
                <a:gd name="T22" fmla="*/ 0 w 683"/>
                <a:gd name="T23" fmla="*/ 1 h 1187"/>
                <a:gd name="T24" fmla="*/ 0 w 683"/>
                <a:gd name="T25" fmla="*/ 1 h 1187"/>
                <a:gd name="T26" fmla="*/ 0 w 683"/>
                <a:gd name="T27" fmla="*/ 1 h 1187"/>
                <a:gd name="T28" fmla="*/ 0 w 683"/>
                <a:gd name="T29" fmla="*/ 1 h 1187"/>
                <a:gd name="T30" fmla="*/ 0 w 683"/>
                <a:gd name="T31" fmla="*/ 1 h 1187"/>
                <a:gd name="T32" fmla="*/ 0 w 683"/>
                <a:gd name="T33" fmla="*/ 1 h 1187"/>
                <a:gd name="T34" fmla="*/ 0 w 683"/>
                <a:gd name="T35" fmla="*/ 1 h 1187"/>
                <a:gd name="T36" fmla="*/ 0 w 683"/>
                <a:gd name="T37" fmla="*/ 1 h 1187"/>
                <a:gd name="T38" fmla="*/ 0 w 683"/>
                <a:gd name="T39" fmla="*/ 1 h 1187"/>
                <a:gd name="T40" fmla="*/ 0 w 683"/>
                <a:gd name="T41" fmla="*/ 1 h 1187"/>
                <a:gd name="T42" fmla="*/ 0 w 683"/>
                <a:gd name="T43" fmla="*/ 1 h 1187"/>
                <a:gd name="T44" fmla="*/ 0 w 683"/>
                <a:gd name="T45" fmla="*/ 1 h 1187"/>
                <a:gd name="T46" fmla="*/ 0 w 683"/>
                <a:gd name="T47" fmla="*/ 1 h 1187"/>
                <a:gd name="T48" fmla="*/ 0 w 683"/>
                <a:gd name="T49" fmla="*/ 1 h 1187"/>
                <a:gd name="T50" fmla="*/ 0 w 683"/>
                <a:gd name="T51" fmla="*/ 0 h 1187"/>
                <a:gd name="T52" fmla="*/ 0 w 683"/>
                <a:gd name="T53" fmla="*/ 1 h 1187"/>
                <a:gd name="T54" fmla="*/ 0 w 683"/>
                <a:gd name="T55" fmla="*/ 1 h 1187"/>
                <a:gd name="T56" fmla="*/ 0 w 683"/>
                <a:gd name="T57" fmla="*/ 1 h 1187"/>
                <a:gd name="T58" fmla="*/ 0 w 683"/>
                <a:gd name="T59" fmla="*/ 1 h 1187"/>
                <a:gd name="T60" fmla="*/ 0 w 683"/>
                <a:gd name="T61" fmla="*/ 1 h 1187"/>
                <a:gd name="T62" fmla="*/ 0 w 683"/>
                <a:gd name="T63" fmla="*/ 1 h 1187"/>
                <a:gd name="T64" fmla="*/ 0 w 683"/>
                <a:gd name="T65" fmla="*/ 1 h 1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3" h="1187">
                  <a:moveTo>
                    <a:pt x="374" y="246"/>
                  </a:moveTo>
                  <a:lnTo>
                    <a:pt x="382" y="260"/>
                  </a:lnTo>
                  <a:lnTo>
                    <a:pt x="395" y="288"/>
                  </a:lnTo>
                  <a:lnTo>
                    <a:pt x="402" y="328"/>
                  </a:lnTo>
                  <a:lnTo>
                    <a:pt x="426" y="358"/>
                  </a:lnTo>
                  <a:lnTo>
                    <a:pt x="463" y="410"/>
                  </a:lnTo>
                  <a:lnTo>
                    <a:pt x="482" y="463"/>
                  </a:lnTo>
                  <a:lnTo>
                    <a:pt x="530" y="530"/>
                  </a:lnTo>
                  <a:lnTo>
                    <a:pt x="541" y="580"/>
                  </a:lnTo>
                  <a:lnTo>
                    <a:pt x="595" y="638"/>
                  </a:lnTo>
                  <a:lnTo>
                    <a:pt x="619" y="728"/>
                  </a:lnTo>
                  <a:lnTo>
                    <a:pt x="643" y="810"/>
                  </a:lnTo>
                  <a:lnTo>
                    <a:pt x="683" y="896"/>
                  </a:lnTo>
                  <a:lnTo>
                    <a:pt x="683" y="919"/>
                  </a:lnTo>
                  <a:lnTo>
                    <a:pt x="679" y="946"/>
                  </a:lnTo>
                  <a:lnTo>
                    <a:pt x="673" y="995"/>
                  </a:lnTo>
                  <a:lnTo>
                    <a:pt x="677" y="1033"/>
                  </a:lnTo>
                  <a:lnTo>
                    <a:pt x="683" y="1076"/>
                  </a:lnTo>
                  <a:lnTo>
                    <a:pt x="655" y="1116"/>
                  </a:lnTo>
                  <a:lnTo>
                    <a:pt x="608" y="1160"/>
                  </a:lnTo>
                  <a:lnTo>
                    <a:pt x="530" y="1187"/>
                  </a:lnTo>
                  <a:lnTo>
                    <a:pt x="476" y="1179"/>
                  </a:lnTo>
                  <a:lnTo>
                    <a:pt x="325" y="1166"/>
                  </a:lnTo>
                  <a:lnTo>
                    <a:pt x="311" y="1166"/>
                  </a:lnTo>
                  <a:lnTo>
                    <a:pt x="291" y="1169"/>
                  </a:lnTo>
                  <a:lnTo>
                    <a:pt x="242" y="1176"/>
                  </a:lnTo>
                  <a:lnTo>
                    <a:pt x="156" y="1119"/>
                  </a:lnTo>
                  <a:lnTo>
                    <a:pt x="139" y="1099"/>
                  </a:lnTo>
                  <a:lnTo>
                    <a:pt x="136" y="1078"/>
                  </a:lnTo>
                  <a:lnTo>
                    <a:pt x="136" y="1048"/>
                  </a:lnTo>
                  <a:lnTo>
                    <a:pt x="139" y="995"/>
                  </a:lnTo>
                  <a:lnTo>
                    <a:pt x="162" y="917"/>
                  </a:lnTo>
                  <a:lnTo>
                    <a:pt x="160" y="893"/>
                  </a:lnTo>
                  <a:lnTo>
                    <a:pt x="156" y="867"/>
                  </a:lnTo>
                  <a:lnTo>
                    <a:pt x="203" y="726"/>
                  </a:lnTo>
                  <a:lnTo>
                    <a:pt x="189" y="702"/>
                  </a:lnTo>
                  <a:lnTo>
                    <a:pt x="176" y="683"/>
                  </a:lnTo>
                  <a:lnTo>
                    <a:pt x="176" y="664"/>
                  </a:lnTo>
                  <a:lnTo>
                    <a:pt x="176" y="643"/>
                  </a:lnTo>
                  <a:lnTo>
                    <a:pt x="203" y="596"/>
                  </a:lnTo>
                  <a:lnTo>
                    <a:pt x="216" y="540"/>
                  </a:lnTo>
                  <a:lnTo>
                    <a:pt x="170" y="540"/>
                  </a:lnTo>
                  <a:lnTo>
                    <a:pt x="168" y="524"/>
                  </a:lnTo>
                  <a:lnTo>
                    <a:pt x="162" y="514"/>
                  </a:lnTo>
                  <a:lnTo>
                    <a:pt x="122" y="492"/>
                  </a:lnTo>
                  <a:lnTo>
                    <a:pt x="4" y="403"/>
                  </a:lnTo>
                  <a:lnTo>
                    <a:pt x="0" y="354"/>
                  </a:lnTo>
                  <a:lnTo>
                    <a:pt x="37" y="250"/>
                  </a:lnTo>
                  <a:lnTo>
                    <a:pt x="49" y="165"/>
                  </a:lnTo>
                  <a:lnTo>
                    <a:pt x="96" y="81"/>
                  </a:lnTo>
                  <a:lnTo>
                    <a:pt x="130" y="27"/>
                  </a:lnTo>
                  <a:lnTo>
                    <a:pt x="145" y="0"/>
                  </a:lnTo>
                  <a:lnTo>
                    <a:pt x="171" y="17"/>
                  </a:lnTo>
                  <a:lnTo>
                    <a:pt x="203" y="44"/>
                  </a:lnTo>
                  <a:lnTo>
                    <a:pt x="280" y="81"/>
                  </a:lnTo>
                  <a:lnTo>
                    <a:pt x="294" y="90"/>
                  </a:lnTo>
                  <a:lnTo>
                    <a:pt x="284" y="116"/>
                  </a:lnTo>
                  <a:lnTo>
                    <a:pt x="260" y="141"/>
                  </a:lnTo>
                  <a:lnTo>
                    <a:pt x="247" y="195"/>
                  </a:lnTo>
                  <a:lnTo>
                    <a:pt x="284" y="226"/>
                  </a:lnTo>
                  <a:lnTo>
                    <a:pt x="265" y="260"/>
                  </a:lnTo>
                  <a:lnTo>
                    <a:pt x="242" y="293"/>
                  </a:lnTo>
                  <a:lnTo>
                    <a:pt x="237" y="330"/>
                  </a:lnTo>
                  <a:lnTo>
                    <a:pt x="284" y="293"/>
                  </a:lnTo>
                  <a:lnTo>
                    <a:pt x="382" y="237"/>
                  </a:lnTo>
                  <a:lnTo>
                    <a:pt x="374" y="246"/>
                  </a:lnTo>
                  <a:close/>
                </a:path>
              </a:pathLst>
            </a:custGeom>
            <a:solidFill>
              <a:srgbClr val="C0C0C0"/>
            </a:solidFill>
            <a:ln w="11113">
              <a:solidFill>
                <a:srgbClr val="000000"/>
              </a:solidFill>
              <a:prstDash val="solid"/>
              <a:round/>
              <a:headEnd/>
              <a:tailEnd/>
            </a:ln>
          </p:spPr>
          <p:txBody>
            <a:bodyPr/>
            <a:lstStyle/>
            <a:p>
              <a:endParaRPr lang="en-US"/>
            </a:p>
          </p:txBody>
        </p:sp>
        <p:sp>
          <p:nvSpPr>
            <p:cNvPr id="26722" name="Freeform 98"/>
            <p:cNvSpPr>
              <a:spLocks/>
            </p:cNvSpPr>
            <p:nvPr/>
          </p:nvSpPr>
          <p:spPr bwMode="auto">
            <a:xfrm>
              <a:off x="4891" y="2946"/>
              <a:ext cx="128" cy="132"/>
            </a:xfrm>
            <a:custGeom>
              <a:avLst/>
              <a:gdLst>
                <a:gd name="T0" fmla="*/ 1 w 256"/>
                <a:gd name="T1" fmla="*/ 1 h 264"/>
                <a:gd name="T2" fmla="*/ 1 w 256"/>
                <a:gd name="T3" fmla="*/ 1 h 264"/>
                <a:gd name="T4" fmla="*/ 1 w 256"/>
                <a:gd name="T5" fmla="*/ 1 h 264"/>
                <a:gd name="T6" fmla="*/ 1 w 256"/>
                <a:gd name="T7" fmla="*/ 1 h 264"/>
                <a:gd name="T8" fmla="*/ 1 w 256"/>
                <a:gd name="T9" fmla="*/ 0 h 264"/>
                <a:gd name="T10" fmla="*/ 1 w 256"/>
                <a:gd name="T11" fmla="*/ 1 h 264"/>
                <a:gd name="T12" fmla="*/ 1 w 256"/>
                <a:gd name="T13" fmla="*/ 1 h 264"/>
                <a:gd name="T14" fmla="*/ 1 w 256"/>
                <a:gd name="T15" fmla="*/ 1 h 264"/>
                <a:gd name="T16" fmla="*/ 1 w 256"/>
                <a:gd name="T17" fmla="*/ 1 h 264"/>
                <a:gd name="T18" fmla="*/ 1 w 256"/>
                <a:gd name="T19" fmla="*/ 1 h 264"/>
                <a:gd name="T20" fmla="*/ 1 w 256"/>
                <a:gd name="T21" fmla="*/ 1 h 264"/>
                <a:gd name="T22" fmla="*/ 1 w 256"/>
                <a:gd name="T23" fmla="*/ 1 h 264"/>
                <a:gd name="T24" fmla="*/ 1 w 256"/>
                <a:gd name="T25" fmla="*/ 1 h 264"/>
                <a:gd name="T26" fmla="*/ 0 w 256"/>
                <a:gd name="T27" fmla="*/ 1 h 264"/>
                <a:gd name="T28" fmla="*/ 1 w 256"/>
                <a:gd name="T29" fmla="*/ 1 h 264"/>
                <a:gd name="T30" fmla="*/ 1 w 256"/>
                <a:gd name="T31" fmla="*/ 1 h 264"/>
                <a:gd name="T32" fmla="*/ 1 w 256"/>
                <a:gd name="T33" fmla="*/ 1 h 264"/>
                <a:gd name="T34" fmla="*/ 1 w 256"/>
                <a:gd name="T35" fmla="*/ 1 h 264"/>
                <a:gd name="T36" fmla="*/ 1 w 256"/>
                <a:gd name="T37" fmla="*/ 1 h 264"/>
                <a:gd name="T38" fmla="*/ 1 w 256"/>
                <a:gd name="T39" fmla="*/ 1 h 264"/>
                <a:gd name="T40" fmla="*/ 1 w 256"/>
                <a:gd name="T41" fmla="*/ 1 h 264"/>
                <a:gd name="T42" fmla="*/ 1 w 256"/>
                <a:gd name="T43" fmla="*/ 1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6" h="264">
                  <a:moveTo>
                    <a:pt x="194" y="98"/>
                  </a:moveTo>
                  <a:lnTo>
                    <a:pt x="160" y="65"/>
                  </a:lnTo>
                  <a:lnTo>
                    <a:pt x="105" y="28"/>
                  </a:lnTo>
                  <a:lnTo>
                    <a:pt x="71" y="7"/>
                  </a:lnTo>
                  <a:lnTo>
                    <a:pt x="43" y="0"/>
                  </a:lnTo>
                  <a:lnTo>
                    <a:pt x="27" y="10"/>
                  </a:lnTo>
                  <a:lnTo>
                    <a:pt x="19" y="23"/>
                  </a:lnTo>
                  <a:lnTo>
                    <a:pt x="20" y="40"/>
                  </a:lnTo>
                  <a:lnTo>
                    <a:pt x="52" y="62"/>
                  </a:lnTo>
                  <a:lnTo>
                    <a:pt x="86" y="94"/>
                  </a:lnTo>
                  <a:lnTo>
                    <a:pt x="67" y="90"/>
                  </a:lnTo>
                  <a:lnTo>
                    <a:pt x="40" y="85"/>
                  </a:lnTo>
                  <a:lnTo>
                    <a:pt x="14" y="116"/>
                  </a:lnTo>
                  <a:lnTo>
                    <a:pt x="0" y="148"/>
                  </a:lnTo>
                  <a:lnTo>
                    <a:pt x="14" y="167"/>
                  </a:lnTo>
                  <a:lnTo>
                    <a:pt x="49" y="187"/>
                  </a:lnTo>
                  <a:lnTo>
                    <a:pt x="123" y="217"/>
                  </a:lnTo>
                  <a:lnTo>
                    <a:pt x="160" y="241"/>
                  </a:lnTo>
                  <a:lnTo>
                    <a:pt x="204" y="264"/>
                  </a:lnTo>
                  <a:lnTo>
                    <a:pt x="236" y="217"/>
                  </a:lnTo>
                  <a:lnTo>
                    <a:pt x="256" y="161"/>
                  </a:lnTo>
                  <a:lnTo>
                    <a:pt x="194" y="98"/>
                  </a:lnTo>
                  <a:close/>
                </a:path>
              </a:pathLst>
            </a:custGeom>
            <a:solidFill>
              <a:srgbClr val="F0C599"/>
            </a:solidFill>
            <a:ln w="11113">
              <a:solidFill>
                <a:srgbClr val="000000"/>
              </a:solidFill>
              <a:prstDash val="solid"/>
              <a:round/>
              <a:headEnd/>
              <a:tailEnd/>
            </a:ln>
          </p:spPr>
          <p:txBody>
            <a:bodyPr/>
            <a:lstStyle/>
            <a:p>
              <a:endParaRPr lang="en-US"/>
            </a:p>
          </p:txBody>
        </p:sp>
        <p:sp>
          <p:nvSpPr>
            <p:cNvPr id="26723" name="Freeform 99"/>
            <p:cNvSpPr>
              <a:spLocks/>
            </p:cNvSpPr>
            <p:nvPr/>
          </p:nvSpPr>
          <p:spPr bwMode="auto">
            <a:xfrm>
              <a:off x="4934" y="3015"/>
              <a:ext cx="196" cy="588"/>
            </a:xfrm>
            <a:custGeom>
              <a:avLst/>
              <a:gdLst>
                <a:gd name="T0" fmla="*/ 1 w 391"/>
                <a:gd name="T1" fmla="*/ 1 h 1176"/>
                <a:gd name="T2" fmla="*/ 1 w 391"/>
                <a:gd name="T3" fmla="*/ 1 h 1176"/>
                <a:gd name="T4" fmla="*/ 1 w 391"/>
                <a:gd name="T5" fmla="*/ 1 h 1176"/>
                <a:gd name="T6" fmla="*/ 1 w 391"/>
                <a:gd name="T7" fmla="*/ 1 h 1176"/>
                <a:gd name="T8" fmla="*/ 1 w 391"/>
                <a:gd name="T9" fmla="*/ 1 h 1176"/>
                <a:gd name="T10" fmla="*/ 1 w 391"/>
                <a:gd name="T11" fmla="*/ 1 h 1176"/>
                <a:gd name="T12" fmla="*/ 0 w 391"/>
                <a:gd name="T13" fmla="*/ 1 h 1176"/>
                <a:gd name="T14" fmla="*/ 0 w 391"/>
                <a:gd name="T15" fmla="*/ 1 h 1176"/>
                <a:gd name="T16" fmla="*/ 0 w 391"/>
                <a:gd name="T17" fmla="*/ 1 h 1176"/>
                <a:gd name="T18" fmla="*/ 1 w 391"/>
                <a:gd name="T19" fmla="*/ 1 h 1176"/>
                <a:gd name="T20" fmla="*/ 1 w 391"/>
                <a:gd name="T21" fmla="*/ 1 h 1176"/>
                <a:gd name="T22" fmla="*/ 1 w 391"/>
                <a:gd name="T23" fmla="*/ 1 h 1176"/>
                <a:gd name="T24" fmla="*/ 1 w 391"/>
                <a:gd name="T25" fmla="*/ 1 h 1176"/>
                <a:gd name="T26" fmla="*/ 1 w 391"/>
                <a:gd name="T27" fmla="*/ 1 h 1176"/>
                <a:gd name="T28" fmla="*/ 1 w 391"/>
                <a:gd name="T29" fmla="*/ 1 h 1176"/>
                <a:gd name="T30" fmla="*/ 1 w 391"/>
                <a:gd name="T31" fmla="*/ 1 h 1176"/>
                <a:gd name="T32" fmla="*/ 1 w 391"/>
                <a:gd name="T33" fmla="*/ 1 h 1176"/>
                <a:gd name="T34" fmla="*/ 1 w 391"/>
                <a:gd name="T35" fmla="*/ 1 h 1176"/>
                <a:gd name="T36" fmla="*/ 1 w 391"/>
                <a:gd name="T37" fmla="*/ 1 h 1176"/>
                <a:gd name="T38" fmla="*/ 1 w 391"/>
                <a:gd name="T39" fmla="*/ 1 h 1176"/>
                <a:gd name="T40" fmla="*/ 1 w 391"/>
                <a:gd name="T41" fmla="*/ 1 h 1176"/>
                <a:gd name="T42" fmla="*/ 1 w 391"/>
                <a:gd name="T43" fmla="*/ 1 h 1176"/>
                <a:gd name="T44" fmla="*/ 1 w 391"/>
                <a:gd name="T45" fmla="*/ 1 h 1176"/>
                <a:gd name="T46" fmla="*/ 1 w 391"/>
                <a:gd name="T47" fmla="*/ 1 h 1176"/>
                <a:gd name="T48" fmla="*/ 1 w 391"/>
                <a:gd name="T49" fmla="*/ 1 h 1176"/>
                <a:gd name="T50" fmla="*/ 1 w 391"/>
                <a:gd name="T51" fmla="*/ 1 h 1176"/>
                <a:gd name="T52" fmla="*/ 1 w 391"/>
                <a:gd name="T53" fmla="*/ 1 h 1176"/>
                <a:gd name="T54" fmla="*/ 1 w 391"/>
                <a:gd name="T55" fmla="*/ 1 h 1176"/>
                <a:gd name="T56" fmla="*/ 1 w 391"/>
                <a:gd name="T57" fmla="*/ 1 h 1176"/>
                <a:gd name="T58" fmla="*/ 1 w 391"/>
                <a:gd name="T59" fmla="*/ 1 h 1176"/>
                <a:gd name="T60" fmla="*/ 1 w 391"/>
                <a:gd name="T61" fmla="*/ 1 h 1176"/>
                <a:gd name="T62" fmla="*/ 1 w 391"/>
                <a:gd name="T63" fmla="*/ 1 h 1176"/>
                <a:gd name="T64" fmla="*/ 1 w 391"/>
                <a:gd name="T65" fmla="*/ 1 h 1176"/>
                <a:gd name="T66" fmla="*/ 1 w 391"/>
                <a:gd name="T67" fmla="*/ 1 h 1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1" h="1176">
                  <a:moveTo>
                    <a:pt x="24" y="356"/>
                  </a:moveTo>
                  <a:lnTo>
                    <a:pt x="7" y="480"/>
                  </a:lnTo>
                  <a:lnTo>
                    <a:pt x="13" y="527"/>
                  </a:lnTo>
                  <a:lnTo>
                    <a:pt x="22" y="553"/>
                  </a:lnTo>
                  <a:lnTo>
                    <a:pt x="41" y="572"/>
                  </a:lnTo>
                  <a:lnTo>
                    <a:pt x="35" y="584"/>
                  </a:lnTo>
                  <a:lnTo>
                    <a:pt x="35" y="603"/>
                  </a:lnTo>
                  <a:lnTo>
                    <a:pt x="41" y="643"/>
                  </a:lnTo>
                  <a:lnTo>
                    <a:pt x="47" y="688"/>
                  </a:lnTo>
                  <a:lnTo>
                    <a:pt x="48" y="712"/>
                  </a:lnTo>
                  <a:lnTo>
                    <a:pt x="41" y="727"/>
                  </a:lnTo>
                  <a:lnTo>
                    <a:pt x="30" y="763"/>
                  </a:lnTo>
                  <a:lnTo>
                    <a:pt x="5" y="806"/>
                  </a:lnTo>
                  <a:lnTo>
                    <a:pt x="0" y="833"/>
                  </a:lnTo>
                  <a:lnTo>
                    <a:pt x="0" y="904"/>
                  </a:lnTo>
                  <a:lnTo>
                    <a:pt x="0" y="955"/>
                  </a:lnTo>
                  <a:lnTo>
                    <a:pt x="0" y="982"/>
                  </a:lnTo>
                  <a:lnTo>
                    <a:pt x="0" y="1011"/>
                  </a:lnTo>
                  <a:lnTo>
                    <a:pt x="11" y="1169"/>
                  </a:lnTo>
                  <a:lnTo>
                    <a:pt x="41" y="1176"/>
                  </a:lnTo>
                  <a:lnTo>
                    <a:pt x="160" y="1156"/>
                  </a:lnTo>
                  <a:lnTo>
                    <a:pt x="202" y="1130"/>
                  </a:lnTo>
                  <a:lnTo>
                    <a:pt x="245" y="1095"/>
                  </a:lnTo>
                  <a:lnTo>
                    <a:pt x="281" y="1051"/>
                  </a:lnTo>
                  <a:lnTo>
                    <a:pt x="284" y="990"/>
                  </a:lnTo>
                  <a:lnTo>
                    <a:pt x="284" y="969"/>
                  </a:lnTo>
                  <a:lnTo>
                    <a:pt x="281" y="946"/>
                  </a:lnTo>
                  <a:lnTo>
                    <a:pt x="261" y="833"/>
                  </a:lnTo>
                  <a:lnTo>
                    <a:pt x="254" y="809"/>
                  </a:lnTo>
                  <a:lnTo>
                    <a:pt x="245" y="780"/>
                  </a:lnTo>
                  <a:lnTo>
                    <a:pt x="240" y="680"/>
                  </a:lnTo>
                  <a:lnTo>
                    <a:pt x="240" y="639"/>
                  </a:lnTo>
                  <a:lnTo>
                    <a:pt x="247" y="603"/>
                  </a:lnTo>
                  <a:lnTo>
                    <a:pt x="247" y="559"/>
                  </a:lnTo>
                  <a:lnTo>
                    <a:pt x="293" y="510"/>
                  </a:lnTo>
                  <a:lnTo>
                    <a:pt x="320" y="457"/>
                  </a:lnTo>
                  <a:lnTo>
                    <a:pt x="331" y="403"/>
                  </a:lnTo>
                  <a:lnTo>
                    <a:pt x="365" y="350"/>
                  </a:lnTo>
                  <a:lnTo>
                    <a:pt x="391" y="288"/>
                  </a:lnTo>
                  <a:lnTo>
                    <a:pt x="378" y="254"/>
                  </a:lnTo>
                  <a:lnTo>
                    <a:pt x="355" y="228"/>
                  </a:lnTo>
                  <a:lnTo>
                    <a:pt x="351" y="218"/>
                  </a:lnTo>
                  <a:lnTo>
                    <a:pt x="353" y="200"/>
                  </a:lnTo>
                  <a:lnTo>
                    <a:pt x="357" y="184"/>
                  </a:lnTo>
                  <a:lnTo>
                    <a:pt x="355" y="174"/>
                  </a:lnTo>
                  <a:lnTo>
                    <a:pt x="335" y="140"/>
                  </a:lnTo>
                  <a:lnTo>
                    <a:pt x="294" y="104"/>
                  </a:lnTo>
                  <a:lnTo>
                    <a:pt x="247" y="73"/>
                  </a:lnTo>
                  <a:lnTo>
                    <a:pt x="230" y="31"/>
                  </a:lnTo>
                  <a:lnTo>
                    <a:pt x="200" y="5"/>
                  </a:lnTo>
                  <a:lnTo>
                    <a:pt x="176" y="0"/>
                  </a:lnTo>
                  <a:lnTo>
                    <a:pt x="158" y="39"/>
                  </a:lnTo>
                  <a:lnTo>
                    <a:pt x="141" y="86"/>
                  </a:lnTo>
                  <a:lnTo>
                    <a:pt x="101" y="127"/>
                  </a:lnTo>
                  <a:lnTo>
                    <a:pt x="85" y="163"/>
                  </a:lnTo>
                  <a:lnTo>
                    <a:pt x="94" y="182"/>
                  </a:lnTo>
                  <a:lnTo>
                    <a:pt x="118" y="202"/>
                  </a:lnTo>
                  <a:lnTo>
                    <a:pt x="142" y="222"/>
                  </a:lnTo>
                  <a:lnTo>
                    <a:pt x="160" y="245"/>
                  </a:lnTo>
                  <a:lnTo>
                    <a:pt x="178" y="265"/>
                  </a:lnTo>
                  <a:lnTo>
                    <a:pt x="186" y="293"/>
                  </a:lnTo>
                  <a:lnTo>
                    <a:pt x="170" y="300"/>
                  </a:lnTo>
                  <a:lnTo>
                    <a:pt x="138" y="299"/>
                  </a:lnTo>
                  <a:lnTo>
                    <a:pt x="85" y="293"/>
                  </a:lnTo>
                  <a:lnTo>
                    <a:pt x="56" y="307"/>
                  </a:lnTo>
                  <a:lnTo>
                    <a:pt x="20" y="335"/>
                  </a:lnTo>
                  <a:lnTo>
                    <a:pt x="17" y="356"/>
                  </a:lnTo>
                  <a:lnTo>
                    <a:pt x="24" y="356"/>
                  </a:lnTo>
                  <a:close/>
                </a:path>
              </a:pathLst>
            </a:custGeom>
            <a:solidFill>
              <a:srgbClr val="C0C0C0"/>
            </a:solidFill>
            <a:ln w="11113">
              <a:solidFill>
                <a:srgbClr val="000000"/>
              </a:solidFill>
              <a:prstDash val="solid"/>
              <a:round/>
              <a:headEnd/>
              <a:tailEnd/>
            </a:ln>
          </p:spPr>
          <p:txBody>
            <a:bodyPr/>
            <a:lstStyle/>
            <a:p>
              <a:endParaRPr lang="en-US"/>
            </a:p>
          </p:txBody>
        </p:sp>
        <p:sp>
          <p:nvSpPr>
            <p:cNvPr id="26724" name="Freeform 100"/>
            <p:cNvSpPr>
              <a:spLocks/>
            </p:cNvSpPr>
            <p:nvPr/>
          </p:nvSpPr>
          <p:spPr bwMode="auto">
            <a:xfrm>
              <a:off x="4760" y="2999"/>
              <a:ext cx="245" cy="257"/>
            </a:xfrm>
            <a:custGeom>
              <a:avLst/>
              <a:gdLst>
                <a:gd name="T0" fmla="*/ 1 w 490"/>
                <a:gd name="T1" fmla="*/ 1 h 513"/>
                <a:gd name="T2" fmla="*/ 1 w 490"/>
                <a:gd name="T3" fmla="*/ 0 h 513"/>
                <a:gd name="T4" fmla="*/ 1 w 490"/>
                <a:gd name="T5" fmla="*/ 1 h 513"/>
                <a:gd name="T6" fmla="*/ 1 w 490"/>
                <a:gd name="T7" fmla="*/ 1 h 513"/>
                <a:gd name="T8" fmla="*/ 1 w 490"/>
                <a:gd name="T9" fmla="*/ 1 h 513"/>
                <a:gd name="T10" fmla="*/ 1 w 490"/>
                <a:gd name="T11" fmla="*/ 1 h 513"/>
                <a:gd name="T12" fmla="*/ 1 w 490"/>
                <a:gd name="T13" fmla="*/ 1 h 513"/>
                <a:gd name="T14" fmla="*/ 1 w 490"/>
                <a:gd name="T15" fmla="*/ 1 h 513"/>
                <a:gd name="T16" fmla="*/ 1 w 490"/>
                <a:gd name="T17" fmla="*/ 1 h 513"/>
                <a:gd name="T18" fmla="*/ 1 w 490"/>
                <a:gd name="T19" fmla="*/ 1 h 513"/>
                <a:gd name="T20" fmla="*/ 1 w 490"/>
                <a:gd name="T21" fmla="*/ 1 h 513"/>
                <a:gd name="T22" fmla="*/ 0 w 490"/>
                <a:gd name="T23" fmla="*/ 1 h 513"/>
                <a:gd name="T24" fmla="*/ 1 w 490"/>
                <a:gd name="T25" fmla="*/ 1 h 513"/>
                <a:gd name="T26" fmla="*/ 1 w 490"/>
                <a:gd name="T27" fmla="*/ 1 h 513"/>
                <a:gd name="T28" fmla="*/ 1 w 490"/>
                <a:gd name="T29" fmla="*/ 1 h 513"/>
                <a:gd name="T30" fmla="*/ 1 w 490"/>
                <a:gd name="T31" fmla="*/ 1 h 513"/>
                <a:gd name="T32" fmla="*/ 1 w 490"/>
                <a:gd name="T33" fmla="*/ 1 h 513"/>
                <a:gd name="T34" fmla="*/ 1 w 490"/>
                <a:gd name="T35" fmla="*/ 1 h 513"/>
                <a:gd name="T36" fmla="*/ 1 w 490"/>
                <a:gd name="T37" fmla="*/ 1 h 513"/>
                <a:gd name="T38" fmla="*/ 1 w 490"/>
                <a:gd name="T39" fmla="*/ 1 h 513"/>
                <a:gd name="T40" fmla="*/ 1 w 490"/>
                <a:gd name="T41" fmla="*/ 1 h 513"/>
                <a:gd name="T42" fmla="*/ 1 w 490"/>
                <a:gd name="T43" fmla="*/ 1 h 513"/>
                <a:gd name="T44" fmla="*/ 1 w 490"/>
                <a:gd name="T45" fmla="*/ 1 h 513"/>
                <a:gd name="T46" fmla="*/ 1 w 490"/>
                <a:gd name="T47" fmla="*/ 1 h 513"/>
                <a:gd name="T48" fmla="*/ 1 w 490"/>
                <a:gd name="T49" fmla="*/ 1 h 513"/>
                <a:gd name="T50" fmla="*/ 1 w 490"/>
                <a:gd name="T51" fmla="*/ 1 h 513"/>
                <a:gd name="T52" fmla="*/ 1 w 490"/>
                <a:gd name="T53" fmla="*/ 1 h 513"/>
                <a:gd name="T54" fmla="*/ 1 w 490"/>
                <a:gd name="T55" fmla="*/ 1 h 513"/>
                <a:gd name="T56" fmla="*/ 1 w 490"/>
                <a:gd name="T57" fmla="*/ 1 h 513"/>
                <a:gd name="T58" fmla="*/ 1 w 490"/>
                <a:gd name="T59" fmla="*/ 1 h 513"/>
                <a:gd name="T60" fmla="*/ 1 w 490"/>
                <a:gd name="T61" fmla="*/ 1 h 513"/>
                <a:gd name="T62" fmla="*/ 1 w 490"/>
                <a:gd name="T63" fmla="*/ 1 h 513"/>
                <a:gd name="T64" fmla="*/ 1 w 490"/>
                <a:gd name="T65" fmla="*/ 1 h 513"/>
                <a:gd name="T66" fmla="*/ 1 w 490"/>
                <a:gd name="T67" fmla="*/ 1 h 513"/>
                <a:gd name="T68" fmla="*/ 1 w 490"/>
                <a:gd name="T69" fmla="*/ 1 h 513"/>
                <a:gd name="T70" fmla="*/ 1 w 490"/>
                <a:gd name="T71" fmla="*/ 1 h 513"/>
                <a:gd name="T72" fmla="*/ 1 w 490"/>
                <a:gd name="T73" fmla="*/ 1 h 513"/>
                <a:gd name="T74" fmla="*/ 1 w 490"/>
                <a:gd name="T75" fmla="*/ 1 h 513"/>
                <a:gd name="T76" fmla="*/ 1 w 490"/>
                <a:gd name="T77" fmla="*/ 1 h 5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0" h="513">
                  <a:moveTo>
                    <a:pt x="278" y="15"/>
                  </a:moveTo>
                  <a:lnTo>
                    <a:pt x="233" y="0"/>
                  </a:lnTo>
                  <a:lnTo>
                    <a:pt x="193" y="27"/>
                  </a:lnTo>
                  <a:lnTo>
                    <a:pt x="144" y="63"/>
                  </a:lnTo>
                  <a:lnTo>
                    <a:pt x="119" y="91"/>
                  </a:lnTo>
                  <a:lnTo>
                    <a:pt x="100" y="118"/>
                  </a:lnTo>
                  <a:lnTo>
                    <a:pt x="85" y="147"/>
                  </a:lnTo>
                  <a:lnTo>
                    <a:pt x="80" y="182"/>
                  </a:lnTo>
                  <a:lnTo>
                    <a:pt x="80" y="217"/>
                  </a:lnTo>
                  <a:lnTo>
                    <a:pt x="34" y="192"/>
                  </a:lnTo>
                  <a:lnTo>
                    <a:pt x="10" y="209"/>
                  </a:lnTo>
                  <a:lnTo>
                    <a:pt x="0" y="272"/>
                  </a:lnTo>
                  <a:lnTo>
                    <a:pt x="26" y="303"/>
                  </a:lnTo>
                  <a:lnTo>
                    <a:pt x="67" y="303"/>
                  </a:lnTo>
                  <a:lnTo>
                    <a:pt x="90" y="355"/>
                  </a:lnTo>
                  <a:lnTo>
                    <a:pt x="113" y="428"/>
                  </a:lnTo>
                  <a:lnTo>
                    <a:pt x="122" y="437"/>
                  </a:lnTo>
                  <a:lnTo>
                    <a:pt x="131" y="437"/>
                  </a:lnTo>
                  <a:lnTo>
                    <a:pt x="151" y="442"/>
                  </a:lnTo>
                  <a:lnTo>
                    <a:pt x="222" y="487"/>
                  </a:lnTo>
                  <a:lnTo>
                    <a:pt x="261" y="507"/>
                  </a:lnTo>
                  <a:lnTo>
                    <a:pt x="276" y="513"/>
                  </a:lnTo>
                  <a:lnTo>
                    <a:pt x="290" y="512"/>
                  </a:lnTo>
                  <a:lnTo>
                    <a:pt x="317" y="491"/>
                  </a:lnTo>
                  <a:lnTo>
                    <a:pt x="337" y="463"/>
                  </a:lnTo>
                  <a:lnTo>
                    <a:pt x="384" y="365"/>
                  </a:lnTo>
                  <a:lnTo>
                    <a:pt x="403" y="303"/>
                  </a:lnTo>
                  <a:lnTo>
                    <a:pt x="420" y="253"/>
                  </a:lnTo>
                  <a:lnTo>
                    <a:pt x="440" y="260"/>
                  </a:lnTo>
                  <a:lnTo>
                    <a:pt x="485" y="235"/>
                  </a:lnTo>
                  <a:lnTo>
                    <a:pt x="490" y="199"/>
                  </a:lnTo>
                  <a:lnTo>
                    <a:pt x="431" y="159"/>
                  </a:lnTo>
                  <a:lnTo>
                    <a:pt x="400" y="129"/>
                  </a:lnTo>
                  <a:lnTo>
                    <a:pt x="356" y="105"/>
                  </a:lnTo>
                  <a:lnTo>
                    <a:pt x="347" y="75"/>
                  </a:lnTo>
                  <a:lnTo>
                    <a:pt x="354" y="67"/>
                  </a:lnTo>
                  <a:lnTo>
                    <a:pt x="319" y="39"/>
                  </a:lnTo>
                  <a:lnTo>
                    <a:pt x="283" y="23"/>
                  </a:lnTo>
                  <a:lnTo>
                    <a:pt x="278" y="15"/>
                  </a:lnTo>
                  <a:close/>
                </a:path>
              </a:pathLst>
            </a:custGeom>
            <a:solidFill>
              <a:srgbClr val="F0C599"/>
            </a:solidFill>
            <a:ln w="11113">
              <a:solidFill>
                <a:srgbClr val="000000"/>
              </a:solidFill>
              <a:prstDash val="solid"/>
              <a:round/>
              <a:headEnd/>
              <a:tailEnd/>
            </a:ln>
          </p:spPr>
          <p:txBody>
            <a:bodyPr/>
            <a:lstStyle/>
            <a:p>
              <a:endParaRPr lang="en-US"/>
            </a:p>
          </p:txBody>
        </p:sp>
        <p:sp>
          <p:nvSpPr>
            <p:cNvPr id="26725" name="Freeform 101"/>
            <p:cNvSpPr>
              <a:spLocks/>
            </p:cNvSpPr>
            <p:nvPr/>
          </p:nvSpPr>
          <p:spPr bwMode="auto">
            <a:xfrm>
              <a:off x="4835" y="3234"/>
              <a:ext cx="120" cy="199"/>
            </a:xfrm>
            <a:custGeom>
              <a:avLst/>
              <a:gdLst>
                <a:gd name="T0" fmla="*/ 0 w 239"/>
                <a:gd name="T1" fmla="*/ 0 h 399"/>
                <a:gd name="T2" fmla="*/ 1 w 239"/>
                <a:gd name="T3" fmla="*/ 0 h 399"/>
                <a:gd name="T4" fmla="*/ 1 w 239"/>
                <a:gd name="T5" fmla="*/ 0 h 399"/>
                <a:gd name="T6" fmla="*/ 1 w 239"/>
                <a:gd name="T7" fmla="*/ 0 h 399"/>
                <a:gd name="T8" fmla="*/ 1 w 239"/>
                <a:gd name="T9" fmla="*/ 0 h 399"/>
                <a:gd name="T10" fmla="*/ 1 w 239"/>
                <a:gd name="T11" fmla="*/ 0 h 399"/>
                <a:gd name="T12" fmla="*/ 1 w 239"/>
                <a:gd name="T13" fmla="*/ 0 h 399"/>
                <a:gd name="T14" fmla="*/ 1 w 239"/>
                <a:gd name="T15" fmla="*/ 0 h 399"/>
                <a:gd name="T16" fmla="*/ 1 w 239"/>
                <a:gd name="T17" fmla="*/ 0 h 399"/>
                <a:gd name="T18" fmla="*/ 1 w 239"/>
                <a:gd name="T19" fmla="*/ 0 h 399"/>
                <a:gd name="T20" fmla="*/ 1 w 239"/>
                <a:gd name="T21" fmla="*/ 0 h 399"/>
                <a:gd name="T22" fmla="*/ 1 w 239"/>
                <a:gd name="T23" fmla="*/ 0 h 399"/>
                <a:gd name="T24" fmla="*/ 1 w 239"/>
                <a:gd name="T25" fmla="*/ 0 h 399"/>
                <a:gd name="T26" fmla="*/ 1 w 239"/>
                <a:gd name="T27" fmla="*/ 0 h 399"/>
                <a:gd name="T28" fmla="*/ 0 w 239"/>
                <a:gd name="T29" fmla="*/ 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9" h="399">
                  <a:moveTo>
                    <a:pt x="0" y="6"/>
                  </a:moveTo>
                  <a:lnTo>
                    <a:pt x="42" y="128"/>
                  </a:lnTo>
                  <a:lnTo>
                    <a:pt x="66" y="189"/>
                  </a:lnTo>
                  <a:lnTo>
                    <a:pt x="121" y="247"/>
                  </a:lnTo>
                  <a:lnTo>
                    <a:pt x="179" y="348"/>
                  </a:lnTo>
                  <a:lnTo>
                    <a:pt x="203" y="399"/>
                  </a:lnTo>
                  <a:lnTo>
                    <a:pt x="215" y="337"/>
                  </a:lnTo>
                  <a:lnTo>
                    <a:pt x="239" y="260"/>
                  </a:lnTo>
                  <a:lnTo>
                    <a:pt x="228" y="181"/>
                  </a:lnTo>
                  <a:lnTo>
                    <a:pt x="215" y="103"/>
                  </a:lnTo>
                  <a:lnTo>
                    <a:pt x="223" y="50"/>
                  </a:lnTo>
                  <a:lnTo>
                    <a:pt x="226" y="19"/>
                  </a:lnTo>
                  <a:lnTo>
                    <a:pt x="215" y="0"/>
                  </a:lnTo>
                  <a:lnTo>
                    <a:pt x="132" y="1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6" name="Freeform 102"/>
            <p:cNvSpPr>
              <a:spLocks/>
            </p:cNvSpPr>
            <p:nvPr/>
          </p:nvSpPr>
          <p:spPr bwMode="auto">
            <a:xfrm>
              <a:off x="4761" y="2972"/>
              <a:ext cx="158" cy="136"/>
            </a:xfrm>
            <a:custGeom>
              <a:avLst/>
              <a:gdLst>
                <a:gd name="T0" fmla="*/ 1 w 316"/>
                <a:gd name="T1" fmla="*/ 1 h 272"/>
                <a:gd name="T2" fmla="*/ 1 w 316"/>
                <a:gd name="T3" fmla="*/ 1 h 272"/>
                <a:gd name="T4" fmla="*/ 1 w 316"/>
                <a:gd name="T5" fmla="*/ 1 h 272"/>
                <a:gd name="T6" fmla="*/ 1 w 316"/>
                <a:gd name="T7" fmla="*/ 1 h 272"/>
                <a:gd name="T8" fmla="*/ 1 w 316"/>
                <a:gd name="T9" fmla="*/ 1 h 272"/>
                <a:gd name="T10" fmla="*/ 1 w 316"/>
                <a:gd name="T11" fmla="*/ 1 h 272"/>
                <a:gd name="T12" fmla="*/ 1 w 316"/>
                <a:gd name="T13" fmla="*/ 1 h 272"/>
                <a:gd name="T14" fmla="*/ 1 w 316"/>
                <a:gd name="T15" fmla="*/ 1 h 272"/>
                <a:gd name="T16" fmla="*/ 1 w 316"/>
                <a:gd name="T17" fmla="*/ 1 h 272"/>
                <a:gd name="T18" fmla="*/ 1 w 316"/>
                <a:gd name="T19" fmla="*/ 1 h 272"/>
                <a:gd name="T20" fmla="*/ 1 w 316"/>
                <a:gd name="T21" fmla="*/ 1 h 272"/>
                <a:gd name="T22" fmla="*/ 1 w 316"/>
                <a:gd name="T23" fmla="*/ 1 h 272"/>
                <a:gd name="T24" fmla="*/ 1 w 316"/>
                <a:gd name="T25" fmla="*/ 1 h 272"/>
                <a:gd name="T26" fmla="*/ 0 w 316"/>
                <a:gd name="T27" fmla="*/ 1 h 272"/>
                <a:gd name="T28" fmla="*/ 0 w 316"/>
                <a:gd name="T29" fmla="*/ 1 h 272"/>
                <a:gd name="T30" fmla="*/ 1 w 316"/>
                <a:gd name="T31" fmla="*/ 1 h 272"/>
                <a:gd name="T32" fmla="*/ 1 w 316"/>
                <a:gd name="T33" fmla="*/ 1 h 272"/>
                <a:gd name="T34" fmla="*/ 1 w 316"/>
                <a:gd name="T35" fmla="*/ 1 h 272"/>
                <a:gd name="T36" fmla="*/ 1 w 316"/>
                <a:gd name="T37" fmla="*/ 1 h 272"/>
                <a:gd name="T38" fmla="*/ 1 w 316"/>
                <a:gd name="T39" fmla="*/ 1 h 272"/>
                <a:gd name="T40" fmla="*/ 1 w 316"/>
                <a:gd name="T41" fmla="*/ 1 h 272"/>
                <a:gd name="T42" fmla="*/ 1 w 316"/>
                <a:gd name="T43" fmla="*/ 0 h 272"/>
                <a:gd name="T44" fmla="*/ 1 w 316"/>
                <a:gd name="T45" fmla="*/ 0 h 272"/>
                <a:gd name="T46" fmla="*/ 1 w 316"/>
                <a:gd name="T47" fmla="*/ 0 h 272"/>
                <a:gd name="T48" fmla="*/ 1 w 316"/>
                <a:gd name="T49" fmla="*/ 1 h 272"/>
                <a:gd name="T50" fmla="*/ 1 w 316"/>
                <a:gd name="T51" fmla="*/ 1 h 272"/>
                <a:gd name="T52" fmla="*/ 1 w 316"/>
                <a:gd name="T53" fmla="*/ 1 h 272"/>
                <a:gd name="T54" fmla="*/ 1 w 316"/>
                <a:gd name="T55" fmla="*/ 1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6" h="272">
                  <a:moveTo>
                    <a:pt x="280" y="68"/>
                  </a:moveTo>
                  <a:lnTo>
                    <a:pt x="267" y="62"/>
                  </a:lnTo>
                  <a:lnTo>
                    <a:pt x="241" y="57"/>
                  </a:lnTo>
                  <a:lnTo>
                    <a:pt x="211" y="67"/>
                  </a:lnTo>
                  <a:lnTo>
                    <a:pt x="188" y="86"/>
                  </a:lnTo>
                  <a:lnTo>
                    <a:pt x="136" y="117"/>
                  </a:lnTo>
                  <a:lnTo>
                    <a:pt x="90" y="190"/>
                  </a:lnTo>
                  <a:lnTo>
                    <a:pt x="89" y="232"/>
                  </a:lnTo>
                  <a:lnTo>
                    <a:pt x="89" y="256"/>
                  </a:lnTo>
                  <a:lnTo>
                    <a:pt x="82" y="272"/>
                  </a:lnTo>
                  <a:lnTo>
                    <a:pt x="40" y="249"/>
                  </a:lnTo>
                  <a:lnTo>
                    <a:pt x="22" y="256"/>
                  </a:lnTo>
                  <a:lnTo>
                    <a:pt x="4" y="257"/>
                  </a:lnTo>
                  <a:lnTo>
                    <a:pt x="0" y="234"/>
                  </a:lnTo>
                  <a:lnTo>
                    <a:pt x="0" y="216"/>
                  </a:lnTo>
                  <a:lnTo>
                    <a:pt x="1" y="194"/>
                  </a:lnTo>
                  <a:lnTo>
                    <a:pt x="17" y="117"/>
                  </a:lnTo>
                  <a:lnTo>
                    <a:pt x="69" y="86"/>
                  </a:lnTo>
                  <a:lnTo>
                    <a:pt x="134" y="51"/>
                  </a:lnTo>
                  <a:lnTo>
                    <a:pt x="191" y="19"/>
                  </a:lnTo>
                  <a:lnTo>
                    <a:pt x="223" y="5"/>
                  </a:lnTo>
                  <a:lnTo>
                    <a:pt x="249" y="0"/>
                  </a:lnTo>
                  <a:lnTo>
                    <a:pt x="268" y="0"/>
                  </a:lnTo>
                  <a:lnTo>
                    <a:pt x="281" y="0"/>
                  </a:lnTo>
                  <a:lnTo>
                    <a:pt x="297" y="3"/>
                  </a:lnTo>
                  <a:lnTo>
                    <a:pt x="316" y="37"/>
                  </a:lnTo>
                  <a:lnTo>
                    <a:pt x="283" y="74"/>
                  </a:lnTo>
                  <a:lnTo>
                    <a:pt x="280" y="68"/>
                  </a:lnTo>
                  <a:close/>
                </a:path>
              </a:pathLst>
            </a:custGeom>
            <a:solidFill>
              <a:srgbClr val="8F460D"/>
            </a:solidFill>
            <a:ln w="11113">
              <a:solidFill>
                <a:srgbClr val="000000"/>
              </a:solidFill>
              <a:prstDash val="solid"/>
              <a:round/>
              <a:headEnd/>
              <a:tailEnd/>
            </a:ln>
          </p:spPr>
          <p:txBody>
            <a:bodyPr/>
            <a:lstStyle/>
            <a:p>
              <a:endParaRPr lang="en-US"/>
            </a:p>
          </p:txBody>
        </p:sp>
        <p:sp>
          <p:nvSpPr>
            <p:cNvPr id="26727" name="Freeform 103"/>
            <p:cNvSpPr>
              <a:spLocks/>
            </p:cNvSpPr>
            <p:nvPr/>
          </p:nvSpPr>
          <p:spPr bwMode="auto">
            <a:xfrm>
              <a:off x="4691" y="2949"/>
              <a:ext cx="162" cy="145"/>
            </a:xfrm>
            <a:custGeom>
              <a:avLst/>
              <a:gdLst>
                <a:gd name="T0" fmla="*/ 1 w 323"/>
                <a:gd name="T1" fmla="*/ 0 h 291"/>
                <a:gd name="T2" fmla="*/ 1 w 323"/>
                <a:gd name="T3" fmla="*/ 0 h 291"/>
                <a:gd name="T4" fmla="*/ 1 w 323"/>
                <a:gd name="T5" fmla="*/ 0 h 291"/>
                <a:gd name="T6" fmla="*/ 1 w 323"/>
                <a:gd name="T7" fmla="*/ 0 h 291"/>
                <a:gd name="T8" fmla="*/ 1 w 323"/>
                <a:gd name="T9" fmla="*/ 0 h 291"/>
                <a:gd name="T10" fmla="*/ 1 w 323"/>
                <a:gd name="T11" fmla="*/ 0 h 291"/>
                <a:gd name="T12" fmla="*/ 1 w 323"/>
                <a:gd name="T13" fmla="*/ 0 h 291"/>
                <a:gd name="T14" fmla="*/ 1 w 323"/>
                <a:gd name="T15" fmla="*/ 0 h 291"/>
                <a:gd name="T16" fmla="*/ 1 w 323"/>
                <a:gd name="T17" fmla="*/ 0 h 291"/>
                <a:gd name="T18" fmla="*/ 1 w 323"/>
                <a:gd name="T19" fmla="*/ 0 h 291"/>
                <a:gd name="T20" fmla="*/ 1 w 323"/>
                <a:gd name="T21" fmla="*/ 0 h 291"/>
                <a:gd name="T22" fmla="*/ 1 w 323"/>
                <a:gd name="T23" fmla="*/ 0 h 291"/>
                <a:gd name="T24" fmla="*/ 1 w 323"/>
                <a:gd name="T25" fmla="*/ 0 h 291"/>
                <a:gd name="T26" fmla="*/ 1 w 323"/>
                <a:gd name="T27" fmla="*/ 0 h 291"/>
                <a:gd name="T28" fmla="*/ 1 w 323"/>
                <a:gd name="T29" fmla="*/ 0 h 291"/>
                <a:gd name="T30" fmla="*/ 1 w 323"/>
                <a:gd name="T31" fmla="*/ 0 h 291"/>
                <a:gd name="T32" fmla="*/ 1 w 323"/>
                <a:gd name="T33" fmla="*/ 0 h 291"/>
                <a:gd name="T34" fmla="*/ 1 w 323"/>
                <a:gd name="T35" fmla="*/ 0 h 291"/>
                <a:gd name="T36" fmla="*/ 1 w 323"/>
                <a:gd name="T37" fmla="*/ 0 h 291"/>
                <a:gd name="T38" fmla="*/ 1 w 323"/>
                <a:gd name="T39" fmla="*/ 0 h 291"/>
                <a:gd name="T40" fmla="*/ 1 w 323"/>
                <a:gd name="T41" fmla="*/ 0 h 291"/>
                <a:gd name="T42" fmla="*/ 1 w 323"/>
                <a:gd name="T43" fmla="*/ 0 h 291"/>
                <a:gd name="T44" fmla="*/ 1 w 323"/>
                <a:gd name="T45" fmla="*/ 0 h 291"/>
                <a:gd name="T46" fmla="*/ 1 w 323"/>
                <a:gd name="T47" fmla="*/ 0 h 291"/>
                <a:gd name="T48" fmla="*/ 0 w 323"/>
                <a:gd name="T49" fmla="*/ 0 h 291"/>
                <a:gd name="T50" fmla="*/ 1 w 323"/>
                <a:gd name="T51" fmla="*/ 0 h 291"/>
                <a:gd name="T52" fmla="*/ 1 w 323"/>
                <a:gd name="T53" fmla="*/ 0 h 291"/>
                <a:gd name="T54" fmla="*/ 1 w 323"/>
                <a:gd name="T55" fmla="*/ 0 h 291"/>
                <a:gd name="T56" fmla="*/ 1 w 323"/>
                <a:gd name="T57" fmla="*/ 0 h 291"/>
                <a:gd name="T58" fmla="*/ 1 w 323"/>
                <a:gd name="T59" fmla="*/ 0 h 291"/>
                <a:gd name="T60" fmla="*/ 1 w 323"/>
                <a:gd name="T61" fmla="*/ 0 h 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3" h="291">
                  <a:moveTo>
                    <a:pt x="156" y="226"/>
                  </a:moveTo>
                  <a:lnTo>
                    <a:pt x="193" y="213"/>
                  </a:lnTo>
                  <a:lnTo>
                    <a:pt x="247" y="170"/>
                  </a:lnTo>
                  <a:lnTo>
                    <a:pt x="270" y="157"/>
                  </a:lnTo>
                  <a:lnTo>
                    <a:pt x="256" y="138"/>
                  </a:lnTo>
                  <a:lnTo>
                    <a:pt x="243" y="133"/>
                  </a:lnTo>
                  <a:lnTo>
                    <a:pt x="273" y="104"/>
                  </a:lnTo>
                  <a:lnTo>
                    <a:pt x="323" y="81"/>
                  </a:lnTo>
                  <a:lnTo>
                    <a:pt x="306" y="61"/>
                  </a:lnTo>
                  <a:lnTo>
                    <a:pt x="252" y="56"/>
                  </a:lnTo>
                  <a:lnTo>
                    <a:pt x="236" y="61"/>
                  </a:lnTo>
                  <a:lnTo>
                    <a:pt x="251" y="51"/>
                  </a:lnTo>
                  <a:lnTo>
                    <a:pt x="270" y="30"/>
                  </a:lnTo>
                  <a:lnTo>
                    <a:pt x="249" y="0"/>
                  </a:lnTo>
                  <a:lnTo>
                    <a:pt x="216" y="7"/>
                  </a:lnTo>
                  <a:lnTo>
                    <a:pt x="157" y="54"/>
                  </a:lnTo>
                  <a:lnTo>
                    <a:pt x="126" y="78"/>
                  </a:lnTo>
                  <a:lnTo>
                    <a:pt x="111" y="84"/>
                  </a:lnTo>
                  <a:lnTo>
                    <a:pt x="94" y="84"/>
                  </a:lnTo>
                  <a:lnTo>
                    <a:pt x="89" y="56"/>
                  </a:lnTo>
                  <a:lnTo>
                    <a:pt x="77" y="50"/>
                  </a:lnTo>
                  <a:lnTo>
                    <a:pt x="44" y="54"/>
                  </a:lnTo>
                  <a:lnTo>
                    <a:pt x="19" y="74"/>
                  </a:lnTo>
                  <a:lnTo>
                    <a:pt x="9" y="161"/>
                  </a:lnTo>
                  <a:lnTo>
                    <a:pt x="0" y="213"/>
                  </a:lnTo>
                  <a:lnTo>
                    <a:pt x="23" y="234"/>
                  </a:lnTo>
                  <a:lnTo>
                    <a:pt x="57" y="256"/>
                  </a:lnTo>
                  <a:lnTo>
                    <a:pt x="134" y="291"/>
                  </a:lnTo>
                  <a:lnTo>
                    <a:pt x="120" y="283"/>
                  </a:lnTo>
                  <a:lnTo>
                    <a:pt x="124" y="263"/>
                  </a:lnTo>
                  <a:lnTo>
                    <a:pt x="156" y="226"/>
                  </a:lnTo>
                  <a:close/>
                </a:path>
              </a:pathLst>
            </a:custGeom>
            <a:solidFill>
              <a:srgbClr val="F0C599"/>
            </a:solidFill>
            <a:ln w="11113">
              <a:solidFill>
                <a:srgbClr val="000000"/>
              </a:solidFill>
              <a:prstDash val="solid"/>
              <a:round/>
              <a:headEnd/>
              <a:tailEnd/>
            </a:ln>
          </p:spPr>
          <p:txBody>
            <a:bodyPr/>
            <a:lstStyle/>
            <a:p>
              <a:endParaRPr lang="en-US"/>
            </a:p>
          </p:txBody>
        </p:sp>
        <p:sp>
          <p:nvSpPr>
            <p:cNvPr id="26728" name="Freeform 104"/>
            <p:cNvSpPr>
              <a:spLocks/>
            </p:cNvSpPr>
            <p:nvPr/>
          </p:nvSpPr>
          <p:spPr bwMode="auto">
            <a:xfrm>
              <a:off x="4936" y="3182"/>
              <a:ext cx="100" cy="274"/>
            </a:xfrm>
            <a:custGeom>
              <a:avLst/>
              <a:gdLst>
                <a:gd name="T0" fmla="*/ 1 w 198"/>
                <a:gd name="T1" fmla="*/ 0 h 550"/>
                <a:gd name="T2" fmla="*/ 1 w 198"/>
                <a:gd name="T3" fmla="*/ 0 h 550"/>
                <a:gd name="T4" fmla="*/ 1 w 198"/>
                <a:gd name="T5" fmla="*/ 0 h 550"/>
                <a:gd name="T6" fmla="*/ 1 w 198"/>
                <a:gd name="T7" fmla="*/ 0 h 550"/>
                <a:gd name="T8" fmla="*/ 1 w 198"/>
                <a:gd name="T9" fmla="*/ 0 h 550"/>
                <a:gd name="T10" fmla="*/ 1 w 198"/>
                <a:gd name="T11" fmla="*/ 0 h 550"/>
                <a:gd name="T12" fmla="*/ 1 w 198"/>
                <a:gd name="T13" fmla="*/ 0 h 550"/>
                <a:gd name="T14" fmla="*/ 1 w 198"/>
                <a:gd name="T15" fmla="*/ 0 h 550"/>
                <a:gd name="T16" fmla="*/ 1 w 198"/>
                <a:gd name="T17" fmla="*/ 0 h 550"/>
                <a:gd name="T18" fmla="*/ 1 w 198"/>
                <a:gd name="T19" fmla="*/ 0 h 550"/>
                <a:gd name="T20" fmla="*/ 1 w 198"/>
                <a:gd name="T21" fmla="*/ 0 h 550"/>
                <a:gd name="T22" fmla="*/ 1 w 198"/>
                <a:gd name="T23" fmla="*/ 0 h 550"/>
                <a:gd name="T24" fmla="*/ 1 w 198"/>
                <a:gd name="T25" fmla="*/ 0 h 550"/>
                <a:gd name="T26" fmla="*/ 1 w 198"/>
                <a:gd name="T27" fmla="*/ 0 h 550"/>
                <a:gd name="T28" fmla="*/ 1 w 198"/>
                <a:gd name="T29" fmla="*/ 0 h 550"/>
                <a:gd name="T30" fmla="*/ 0 w 198"/>
                <a:gd name="T31" fmla="*/ 0 h 550"/>
                <a:gd name="T32" fmla="*/ 0 w 198"/>
                <a:gd name="T33" fmla="*/ 0 h 550"/>
                <a:gd name="T34" fmla="*/ 1 w 198"/>
                <a:gd name="T35" fmla="*/ 0 h 550"/>
                <a:gd name="T36" fmla="*/ 1 w 198"/>
                <a:gd name="T37" fmla="*/ 0 h 550"/>
                <a:gd name="T38" fmla="*/ 1 w 198"/>
                <a:gd name="T39" fmla="*/ 0 h 550"/>
                <a:gd name="T40" fmla="*/ 1 w 198"/>
                <a:gd name="T41" fmla="*/ 0 h 550"/>
                <a:gd name="T42" fmla="*/ 1 w 198"/>
                <a:gd name="T43" fmla="*/ 0 h 550"/>
                <a:gd name="T44" fmla="*/ 1 w 198"/>
                <a:gd name="T45" fmla="*/ 0 h 550"/>
                <a:gd name="T46" fmla="*/ 1 w 198"/>
                <a:gd name="T47" fmla="*/ 0 h 5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8" h="550">
                  <a:moveTo>
                    <a:pt x="56" y="0"/>
                  </a:moveTo>
                  <a:lnTo>
                    <a:pt x="98" y="16"/>
                  </a:lnTo>
                  <a:lnTo>
                    <a:pt x="140" y="37"/>
                  </a:lnTo>
                  <a:lnTo>
                    <a:pt x="173" y="37"/>
                  </a:lnTo>
                  <a:lnTo>
                    <a:pt x="190" y="37"/>
                  </a:lnTo>
                  <a:lnTo>
                    <a:pt x="198" y="44"/>
                  </a:lnTo>
                  <a:lnTo>
                    <a:pt x="133" y="73"/>
                  </a:lnTo>
                  <a:lnTo>
                    <a:pt x="93" y="98"/>
                  </a:lnTo>
                  <a:lnTo>
                    <a:pt x="56" y="122"/>
                  </a:lnTo>
                  <a:lnTo>
                    <a:pt x="158" y="160"/>
                  </a:lnTo>
                  <a:lnTo>
                    <a:pt x="140" y="191"/>
                  </a:lnTo>
                  <a:lnTo>
                    <a:pt x="113" y="226"/>
                  </a:lnTo>
                  <a:lnTo>
                    <a:pt x="93" y="273"/>
                  </a:lnTo>
                  <a:lnTo>
                    <a:pt x="73" y="348"/>
                  </a:lnTo>
                  <a:lnTo>
                    <a:pt x="47" y="439"/>
                  </a:lnTo>
                  <a:lnTo>
                    <a:pt x="0" y="550"/>
                  </a:lnTo>
                  <a:lnTo>
                    <a:pt x="0" y="485"/>
                  </a:lnTo>
                  <a:lnTo>
                    <a:pt x="32" y="438"/>
                  </a:lnTo>
                  <a:lnTo>
                    <a:pt x="36" y="378"/>
                  </a:lnTo>
                  <a:lnTo>
                    <a:pt x="36" y="344"/>
                  </a:lnTo>
                  <a:lnTo>
                    <a:pt x="36" y="319"/>
                  </a:lnTo>
                  <a:lnTo>
                    <a:pt x="34" y="289"/>
                  </a:lnTo>
                  <a:lnTo>
                    <a:pt x="30" y="201"/>
                  </a:lnTo>
                  <a:lnTo>
                    <a:pt x="12" y="1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9" name="Freeform 105"/>
            <p:cNvSpPr>
              <a:spLocks/>
            </p:cNvSpPr>
            <p:nvPr/>
          </p:nvSpPr>
          <p:spPr bwMode="auto">
            <a:xfrm>
              <a:off x="4752" y="3506"/>
              <a:ext cx="91" cy="20"/>
            </a:xfrm>
            <a:custGeom>
              <a:avLst/>
              <a:gdLst>
                <a:gd name="T0" fmla="*/ 0 w 183"/>
                <a:gd name="T1" fmla="*/ 0 h 41"/>
                <a:gd name="T2" fmla="*/ 0 w 183"/>
                <a:gd name="T3" fmla="*/ 0 h 41"/>
                <a:gd name="T4" fmla="*/ 0 w 183"/>
                <a:gd name="T5" fmla="*/ 0 h 41"/>
                <a:gd name="T6" fmla="*/ 0 w 183"/>
                <a:gd name="T7" fmla="*/ 0 h 41"/>
                <a:gd name="T8" fmla="*/ 0 w 183"/>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41">
                  <a:moveTo>
                    <a:pt x="0" y="8"/>
                  </a:moveTo>
                  <a:lnTo>
                    <a:pt x="0" y="0"/>
                  </a:lnTo>
                  <a:lnTo>
                    <a:pt x="46" y="41"/>
                  </a:lnTo>
                  <a:lnTo>
                    <a:pt x="116" y="41"/>
                  </a:lnTo>
                  <a:lnTo>
                    <a:pt x="183"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0" name="Freeform 106"/>
            <p:cNvSpPr>
              <a:spLocks/>
            </p:cNvSpPr>
            <p:nvPr/>
          </p:nvSpPr>
          <p:spPr bwMode="auto">
            <a:xfrm>
              <a:off x="5002" y="3458"/>
              <a:ext cx="63" cy="27"/>
            </a:xfrm>
            <a:custGeom>
              <a:avLst/>
              <a:gdLst>
                <a:gd name="T0" fmla="*/ 0 w 127"/>
                <a:gd name="T1" fmla="*/ 1 h 54"/>
                <a:gd name="T2" fmla="*/ 0 w 127"/>
                <a:gd name="T3" fmla="*/ 1 h 54"/>
                <a:gd name="T4" fmla="*/ 0 w 127"/>
                <a:gd name="T5" fmla="*/ 1 h 54"/>
                <a:gd name="T6" fmla="*/ 0 w 127"/>
                <a:gd name="T7" fmla="*/ 1 h 54"/>
                <a:gd name="T8" fmla="*/ 0 w 127"/>
                <a:gd name="T9" fmla="*/ 1 h 54"/>
                <a:gd name="T10" fmla="*/ 0 w 127"/>
                <a:gd name="T11" fmla="*/ 1 h 54"/>
                <a:gd name="T12" fmla="*/ 0 w 127"/>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54">
                  <a:moveTo>
                    <a:pt x="0" y="54"/>
                  </a:moveTo>
                  <a:lnTo>
                    <a:pt x="0" y="46"/>
                  </a:lnTo>
                  <a:lnTo>
                    <a:pt x="32" y="51"/>
                  </a:lnTo>
                  <a:lnTo>
                    <a:pt x="67" y="54"/>
                  </a:lnTo>
                  <a:lnTo>
                    <a:pt x="88" y="36"/>
                  </a:lnTo>
                  <a:lnTo>
                    <a:pt x="109" y="14"/>
                  </a:lnTo>
                  <a:lnTo>
                    <a:pt x="1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1" name="Freeform 107"/>
            <p:cNvSpPr>
              <a:spLocks/>
            </p:cNvSpPr>
            <p:nvPr/>
          </p:nvSpPr>
          <p:spPr bwMode="auto">
            <a:xfrm>
              <a:off x="4881" y="2999"/>
              <a:ext cx="124" cy="130"/>
            </a:xfrm>
            <a:custGeom>
              <a:avLst/>
              <a:gdLst>
                <a:gd name="T0" fmla="*/ 1 w 246"/>
                <a:gd name="T1" fmla="*/ 1 h 260"/>
                <a:gd name="T2" fmla="*/ 1 w 246"/>
                <a:gd name="T3" fmla="*/ 1 h 260"/>
                <a:gd name="T4" fmla="*/ 1 w 246"/>
                <a:gd name="T5" fmla="*/ 1 h 260"/>
                <a:gd name="T6" fmla="*/ 1 w 246"/>
                <a:gd name="T7" fmla="*/ 1 h 260"/>
                <a:gd name="T8" fmla="*/ 1 w 246"/>
                <a:gd name="T9" fmla="*/ 1 h 260"/>
                <a:gd name="T10" fmla="*/ 1 w 246"/>
                <a:gd name="T11" fmla="*/ 1 h 260"/>
                <a:gd name="T12" fmla="*/ 1 w 246"/>
                <a:gd name="T13" fmla="*/ 1 h 260"/>
                <a:gd name="T14" fmla="*/ 1 w 246"/>
                <a:gd name="T15" fmla="*/ 1 h 260"/>
                <a:gd name="T16" fmla="*/ 1 w 246"/>
                <a:gd name="T17" fmla="*/ 1 h 260"/>
                <a:gd name="T18" fmla="*/ 1 w 246"/>
                <a:gd name="T19" fmla="*/ 1 h 260"/>
                <a:gd name="T20" fmla="*/ 1 w 246"/>
                <a:gd name="T21" fmla="*/ 1 h 260"/>
                <a:gd name="T22" fmla="*/ 1 w 246"/>
                <a:gd name="T23" fmla="*/ 1 h 260"/>
                <a:gd name="T24" fmla="*/ 1 w 246"/>
                <a:gd name="T25" fmla="*/ 1 h 260"/>
                <a:gd name="T26" fmla="*/ 1 w 246"/>
                <a:gd name="T27" fmla="*/ 1 h 260"/>
                <a:gd name="T28" fmla="*/ 1 w 246"/>
                <a:gd name="T29" fmla="*/ 1 h 260"/>
                <a:gd name="T30" fmla="*/ 1 w 246"/>
                <a:gd name="T31" fmla="*/ 1 h 260"/>
                <a:gd name="T32" fmla="*/ 1 w 246"/>
                <a:gd name="T33" fmla="*/ 1 h 260"/>
                <a:gd name="T34" fmla="*/ 1 w 246"/>
                <a:gd name="T35" fmla="*/ 1 h 260"/>
                <a:gd name="T36" fmla="*/ 1 w 246"/>
                <a:gd name="T37" fmla="*/ 1 h 260"/>
                <a:gd name="T38" fmla="*/ 0 w 246"/>
                <a:gd name="T39" fmla="*/ 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6" h="260">
                  <a:moveTo>
                    <a:pt x="13" y="186"/>
                  </a:moveTo>
                  <a:lnTo>
                    <a:pt x="46" y="217"/>
                  </a:lnTo>
                  <a:lnTo>
                    <a:pt x="78" y="217"/>
                  </a:lnTo>
                  <a:lnTo>
                    <a:pt x="103" y="217"/>
                  </a:lnTo>
                  <a:lnTo>
                    <a:pt x="159" y="240"/>
                  </a:lnTo>
                  <a:lnTo>
                    <a:pt x="184" y="254"/>
                  </a:lnTo>
                  <a:lnTo>
                    <a:pt x="200" y="260"/>
                  </a:lnTo>
                  <a:lnTo>
                    <a:pt x="218" y="256"/>
                  </a:lnTo>
                  <a:lnTo>
                    <a:pt x="246" y="206"/>
                  </a:lnTo>
                  <a:lnTo>
                    <a:pt x="224" y="188"/>
                  </a:lnTo>
                  <a:lnTo>
                    <a:pt x="190" y="163"/>
                  </a:lnTo>
                  <a:lnTo>
                    <a:pt x="152" y="122"/>
                  </a:lnTo>
                  <a:lnTo>
                    <a:pt x="116" y="109"/>
                  </a:lnTo>
                  <a:lnTo>
                    <a:pt x="98" y="75"/>
                  </a:lnTo>
                  <a:lnTo>
                    <a:pt x="105" y="67"/>
                  </a:lnTo>
                  <a:lnTo>
                    <a:pt x="86" y="39"/>
                  </a:lnTo>
                  <a:lnTo>
                    <a:pt x="57" y="28"/>
                  </a:lnTo>
                  <a:lnTo>
                    <a:pt x="34" y="6"/>
                  </a:lnTo>
                  <a:lnTo>
                    <a:pt x="18" y="9"/>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2" name="Freeform 108"/>
            <p:cNvSpPr>
              <a:spLocks/>
            </p:cNvSpPr>
            <p:nvPr/>
          </p:nvSpPr>
          <p:spPr bwMode="auto">
            <a:xfrm>
              <a:off x="4856" y="3055"/>
              <a:ext cx="17" cy="13"/>
            </a:xfrm>
            <a:custGeom>
              <a:avLst/>
              <a:gdLst>
                <a:gd name="T0" fmla="*/ 0 w 35"/>
                <a:gd name="T1" fmla="*/ 1 h 26"/>
                <a:gd name="T2" fmla="*/ 0 w 35"/>
                <a:gd name="T3" fmla="*/ 0 h 26"/>
                <a:gd name="T4" fmla="*/ 0 w 35"/>
                <a:gd name="T5" fmla="*/ 0 h 26"/>
                <a:gd name="T6" fmla="*/ 0 w 35"/>
                <a:gd name="T7" fmla="*/ 0 h 26"/>
                <a:gd name="T8" fmla="*/ 0 w 35"/>
                <a:gd name="T9" fmla="*/ 1 h 26"/>
                <a:gd name="T10" fmla="*/ 0 w 35"/>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
                  <a:moveTo>
                    <a:pt x="7" y="26"/>
                  </a:moveTo>
                  <a:lnTo>
                    <a:pt x="0" y="0"/>
                  </a:lnTo>
                  <a:lnTo>
                    <a:pt x="17" y="0"/>
                  </a:lnTo>
                  <a:lnTo>
                    <a:pt x="35" y="0"/>
                  </a:lnTo>
                  <a:lnTo>
                    <a:pt x="35" y="24"/>
                  </a:lnTo>
                  <a:lnTo>
                    <a:pt x="7" y="26"/>
                  </a:lnTo>
                  <a:close/>
                </a:path>
              </a:pathLst>
            </a:custGeom>
            <a:solidFill>
              <a:srgbClr val="000000"/>
            </a:solidFill>
            <a:ln w="1588">
              <a:solidFill>
                <a:srgbClr val="000000"/>
              </a:solidFill>
              <a:prstDash val="solid"/>
              <a:round/>
              <a:headEnd/>
              <a:tailEnd/>
            </a:ln>
          </p:spPr>
          <p:txBody>
            <a:bodyPr/>
            <a:lstStyle/>
            <a:p>
              <a:endParaRPr lang="en-US"/>
            </a:p>
          </p:txBody>
        </p:sp>
        <p:sp>
          <p:nvSpPr>
            <p:cNvPr id="26733" name="Freeform 109"/>
            <p:cNvSpPr>
              <a:spLocks/>
            </p:cNvSpPr>
            <p:nvPr/>
          </p:nvSpPr>
          <p:spPr bwMode="auto">
            <a:xfrm>
              <a:off x="3949" y="2179"/>
              <a:ext cx="374" cy="161"/>
            </a:xfrm>
            <a:custGeom>
              <a:avLst/>
              <a:gdLst>
                <a:gd name="T0" fmla="*/ 1 w 748"/>
                <a:gd name="T1" fmla="*/ 1 h 321"/>
                <a:gd name="T2" fmla="*/ 1 w 748"/>
                <a:gd name="T3" fmla="*/ 1 h 321"/>
                <a:gd name="T4" fmla="*/ 1 w 748"/>
                <a:gd name="T5" fmla="*/ 1 h 321"/>
                <a:gd name="T6" fmla="*/ 1 w 748"/>
                <a:gd name="T7" fmla="*/ 1 h 321"/>
                <a:gd name="T8" fmla="*/ 1 w 748"/>
                <a:gd name="T9" fmla="*/ 1 h 321"/>
                <a:gd name="T10" fmla="*/ 1 w 748"/>
                <a:gd name="T11" fmla="*/ 1 h 321"/>
                <a:gd name="T12" fmla="*/ 1 w 748"/>
                <a:gd name="T13" fmla="*/ 1 h 321"/>
                <a:gd name="T14" fmla="*/ 1 w 748"/>
                <a:gd name="T15" fmla="*/ 1 h 321"/>
                <a:gd name="T16" fmla="*/ 1 w 748"/>
                <a:gd name="T17" fmla="*/ 1 h 321"/>
                <a:gd name="T18" fmla="*/ 1 w 748"/>
                <a:gd name="T19" fmla="*/ 1 h 321"/>
                <a:gd name="T20" fmla="*/ 1 w 748"/>
                <a:gd name="T21" fmla="*/ 1 h 321"/>
                <a:gd name="T22" fmla="*/ 1 w 748"/>
                <a:gd name="T23" fmla="*/ 1 h 321"/>
                <a:gd name="T24" fmla="*/ 1 w 748"/>
                <a:gd name="T25" fmla="*/ 1 h 321"/>
                <a:gd name="T26" fmla="*/ 0 w 748"/>
                <a:gd name="T27" fmla="*/ 1 h 321"/>
                <a:gd name="T28" fmla="*/ 1 w 748"/>
                <a:gd name="T29" fmla="*/ 1 h 321"/>
                <a:gd name="T30" fmla="*/ 1 w 748"/>
                <a:gd name="T31" fmla="*/ 1 h 321"/>
                <a:gd name="T32" fmla="*/ 1 w 748"/>
                <a:gd name="T33" fmla="*/ 1 h 321"/>
                <a:gd name="T34" fmla="*/ 1 w 748"/>
                <a:gd name="T35" fmla="*/ 1 h 321"/>
                <a:gd name="T36" fmla="*/ 1 w 748"/>
                <a:gd name="T37" fmla="*/ 1 h 321"/>
                <a:gd name="T38" fmla="*/ 1 w 748"/>
                <a:gd name="T39" fmla="*/ 1 h 321"/>
                <a:gd name="T40" fmla="*/ 1 w 748"/>
                <a:gd name="T41" fmla="*/ 1 h 321"/>
                <a:gd name="T42" fmla="*/ 1 w 748"/>
                <a:gd name="T43" fmla="*/ 1 h 321"/>
                <a:gd name="T44" fmla="*/ 1 w 748"/>
                <a:gd name="T45" fmla="*/ 1 h 321"/>
                <a:gd name="T46" fmla="*/ 1 w 748"/>
                <a:gd name="T47" fmla="*/ 1 h 321"/>
                <a:gd name="T48" fmla="*/ 1 w 748"/>
                <a:gd name="T49" fmla="*/ 1 h 321"/>
                <a:gd name="T50" fmla="*/ 1 w 748"/>
                <a:gd name="T51" fmla="*/ 1 h 321"/>
                <a:gd name="T52" fmla="*/ 1 w 748"/>
                <a:gd name="T53" fmla="*/ 1 h 321"/>
                <a:gd name="T54" fmla="*/ 1 w 748"/>
                <a:gd name="T55" fmla="*/ 0 h 321"/>
                <a:gd name="T56" fmla="*/ 1 w 748"/>
                <a:gd name="T57" fmla="*/ 1 h 321"/>
                <a:gd name="T58" fmla="*/ 1 w 748"/>
                <a:gd name="T59" fmla="*/ 1 h 321"/>
                <a:gd name="T60" fmla="*/ 1 w 748"/>
                <a:gd name="T61" fmla="*/ 1 h 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8" h="321">
                  <a:moveTo>
                    <a:pt x="525" y="131"/>
                  </a:moveTo>
                  <a:lnTo>
                    <a:pt x="657" y="253"/>
                  </a:lnTo>
                  <a:lnTo>
                    <a:pt x="748" y="294"/>
                  </a:lnTo>
                  <a:lnTo>
                    <a:pt x="689" y="292"/>
                  </a:lnTo>
                  <a:lnTo>
                    <a:pt x="598" y="298"/>
                  </a:lnTo>
                  <a:lnTo>
                    <a:pt x="479" y="313"/>
                  </a:lnTo>
                  <a:lnTo>
                    <a:pt x="189" y="321"/>
                  </a:lnTo>
                  <a:lnTo>
                    <a:pt x="153" y="312"/>
                  </a:lnTo>
                  <a:lnTo>
                    <a:pt x="128" y="312"/>
                  </a:lnTo>
                  <a:lnTo>
                    <a:pt x="111" y="321"/>
                  </a:lnTo>
                  <a:lnTo>
                    <a:pt x="79" y="252"/>
                  </a:lnTo>
                  <a:lnTo>
                    <a:pt x="36" y="165"/>
                  </a:lnTo>
                  <a:lnTo>
                    <a:pt x="9" y="108"/>
                  </a:lnTo>
                  <a:lnTo>
                    <a:pt x="0" y="76"/>
                  </a:lnTo>
                  <a:lnTo>
                    <a:pt x="5" y="57"/>
                  </a:lnTo>
                  <a:lnTo>
                    <a:pt x="46" y="48"/>
                  </a:lnTo>
                  <a:lnTo>
                    <a:pt x="80" y="47"/>
                  </a:lnTo>
                  <a:lnTo>
                    <a:pt x="99" y="47"/>
                  </a:lnTo>
                  <a:lnTo>
                    <a:pt x="120" y="49"/>
                  </a:lnTo>
                  <a:lnTo>
                    <a:pt x="195" y="55"/>
                  </a:lnTo>
                  <a:lnTo>
                    <a:pt x="243" y="57"/>
                  </a:lnTo>
                  <a:lnTo>
                    <a:pt x="278" y="54"/>
                  </a:lnTo>
                  <a:lnTo>
                    <a:pt x="298" y="54"/>
                  </a:lnTo>
                  <a:lnTo>
                    <a:pt x="319" y="57"/>
                  </a:lnTo>
                  <a:lnTo>
                    <a:pt x="356" y="62"/>
                  </a:lnTo>
                  <a:lnTo>
                    <a:pt x="375" y="63"/>
                  </a:lnTo>
                  <a:lnTo>
                    <a:pt x="394" y="64"/>
                  </a:lnTo>
                  <a:lnTo>
                    <a:pt x="495" y="0"/>
                  </a:lnTo>
                  <a:lnTo>
                    <a:pt x="507" y="18"/>
                  </a:lnTo>
                  <a:lnTo>
                    <a:pt x="512" y="54"/>
                  </a:lnTo>
                  <a:lnTo>
                    <a:pt x="525" y="131"/>
                  </a:lnTo>
                  <a:close/>
                </a:path>
              </a:pathLst>
            </a:custGeom>
            <a:solidFill>
              <a:srgbClr val="FFFFA4"/>
            </a:solidFill>
            <a:ln w="11113">
              <a:solidFill>
                <a:srgbClr val="000000"/>
              </a:solidFill>
              <a:prstDash val="solid"/>
              <a:round/>
              <a:headEnd/>
              <a:tailEnd/>
            </a:ln>
          </p:spPr>
          <p:txBody>
            <a:bodyPr/>
            <a:lstStyle/>
            <a:p>
              <a:endParaRPr lang="en-US"/>
            </a:p>
          </p:txBody>
        </p:sp>
        <p:sp>
          <p:nvSpPr>
            <p:cNvPr id="26734" name="Freeform 110"/>
            <p:cNvSpPr>
              <a:spLocks/>
            </p:cNvSpPr>
            <p:nvPr/>
          </p:nvSpPr>
          <p:spPr bwMode="auto">
            <a:xfrm>
              <a:off x="3897" y="1935"/>
              <a:ext cx="330" cy="240"/>
            </a:xfrm>
            <a:custGeom>
              <a:avLst/>
              <a:gdLst>
                <a:gd name="T0" fmla="*/ 0 w 661"/>
                <a:gd name="T1" fmla="*/ 1 h 480"/>
                <a:gd name="T2" fmla="*/ 0 w 661"/>
                <a:gd name="T3" fmla="*/ 1 h 480"/>
                <a:gd name="T4" fmla="*/ 0 w 661"/>
                <a:gd name="T5" fmla="*/ 1 h 480"/>
                <a:gd name="T6" fmla="*/ 0 w 661"/>
                <a:gd name="T7" fmla="*/ 1 h 480"/>
                <a:gd name="T8" fmla="*/ 0 w 661"/>
                <a:gd name="T9" fmla="*/ 1 h 480"/>
                <a:gd name="T10" fmla="*/ 0 w 661"/>
                <a:gd name="T11" fmla="*/ 1 h 480"/>
                <a:gd name="T12" fmla="*/ 0 w 661"/>
                <a:gd name="T13" fmla="*/ 1 h 480"/>
                <a:gd name="T14" fmla="*/ 0 w 661"/>
                <a:gd name="T15" fmla="*/ 1 h 480"/>
                <a:gd name="T16" fmla="*/ 0 w 661"/>
                <a:gd name="T17" fmla="*/ 1 h 480"/>
                <a:gd name="T18" fmla="*/ 0 w 661"/>
                <a:gd name="T19" fmla="*/ 0 h 480"/>
                <a:gd name="T20" fmla="*/ 0 w 661"/>
                <a:gd name="T21" fmla="*/ 1 h 480"/>
                <a:gd name="T22" fmla="*/ 0 w 661"/>
                <a:gd name="T23" fmla="*/ 1 h 480"/>
                <a:gd name="T24" fmla="*/ 0 w 661"/>
                <a:gd name="T25" fmla="*/ 1 h 480"/>
                <a:gd name="T26" fmla="*/ 0 w 661"/>
                <a:gd name="T27" fmla="*/ 1 h 480"/>
                <a:gd name="T28" fmla="*/ 0 w 661"/>
                <a:gd name="T29" fmla="*/ 1 h 480"/>
                <a:gd name="T30" fmla="*/ 0 w 661"/>
                <a:gd name="T31" fmla="*/ 1 h 480"/>
                <a:gd name="T32" fmla="*/ 0 w 661"/>
                <a:gd name="T33" fmla="*/ 1 h 480"/>
                <a:gd name="T34" fmla="*/ 0 w 661"/>
                <a:gd name="T35" fmla="*/ 1 h 480"/>
                <a:gd name="T36" fmla="*/ 0 w 661"/>
                <a:gd name="T37" fmla="*/ 1 h 480"/>
                <a:gd name="T38" fmla="*/ 0 w 661"/>
                <a:gd name="T39" fmla="*/ 1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1" h="480">
                  <a:moveTo>
                    <a:pt x="216" y="454"/>
                  </a:moveTo>
                  <a:lnTo>
                    <a:pt x="293" y="475"/>
                  </a:lnTo>
                  <a:lnTo>
                    <a:pt x="340" y="480"/>
                  </a:lnTo>
                  <a:lnTo>
                    <a:pt x="360" y="480"/>
                  </a:lnTo>
                  <a:lnTo>
                    <a:pt x="380" y="477"/>
                  </a:lnTo>
                  <a:lnTo>
                    <a:pt x="443" y="399"/>
                  </a:lnTo>
                  <a:lnTo>
                    <a:pt x="513" y="311"/>
                  </a:lnTo>
                  <a:lnTo>
                    <a:pt x="661" y="155"/>
                  </a:lnTo>
                  <a:lnTo>
                    <a:pt x="468" y="74"/>
                  </a:lnTo>
                  <a:lnTo>
                    <a:pt x="303" y="0"/>
                  </a:lnTo>
                  <a:lnTo>
                    <a:pt x="271" y="24"/>
                  </a:lnTo>
                  <a:lnTo>
                    <a:pt x="223" y="80"/>
                  </a:lnTo>
                  <a:lnTo>
                    <a:pt x="162" y="181"/>
                  </a:lnTo>
                  <a:lnTo>
                    <a:pt x="181" y="200"/>
                  </a:lnTo>
                  <a:lnTo>
                    <a:pt x="202" y="217"/>
                  </a:lnTo>
                  <a:lnTo>
                    <a:pt x="171" y="249"/>
                  </a:lnTo>
                  <a:lnTo>
                    <a:pt x="101" y="285"/>
                  </a:lnTo>
                  <a:lnTo>
                    <a:pt x="0" y="324"/>
                  </a:lnTo>
                  <a:lnTo>
                    <a:pt x="54" y="368"/>
                  </a:lnTo>
                  <a:lnTo>
                    <a:pt x="216" y="454"/>
                  </a:lnTo>
                  <a:close/>
                </a:path>
              </a:pathLst>
            </a:custGeom>
            <a:solidFill>
              <a:srgbClr val="FFFFFF"/>
            </a:solidFill>
            <a:ln w="11113">
              <a:solidFill>
                <a:srgbClr val="000000"/>
              </a:solidFill>
              <a:prstDash val="solid"/>
              <a:round/>
              <a:headEnd/>
              <a:tailEnd/>
            </a:ln>
          </p:spPr>
          <p:txBody>
            <a:bodyPr/>
            <a:lstStyle/>
            <a:p>
              <a:endParaRPr lang="en-US"/>
            </a:p>
          </p:txBody>
        </p:sp>
        <p:sp>
          <p:nvSpPr>
            <p:cNvPr id="26735" name="Freeform 111"/>
            <p:cNvSpPr>
              <a:spLocks/>
            </p:cNvSpPr>
            <p:nvPr/>
          </p:nvSpPr>
          <p:spPr bwMode="auto">
            <a:xfrm>
              <a:off x="4315" y="2115"/>
              <a:ext cx="298" cy="184"/>
            </a:xfrm>
            <a:custGeom>
              <a:avLst/>
              <a:gdLst>
                <a:gd name="T0" fmla="*/ 1 w 596"/>
                <a:gd name="T1" fmla="*/ 0 h 369"/>
                <a:gd name="T2" fmla="*/ 1 w 596"/>
                <a:gd name="T3" fmla="*/ 0 h 369"/>
                <a:gd name="T4" fmla="*/ 1 w 596"/>
                <a:gd name="T5" fmla="*/ 0 h 369"/>
                <a:gd name="T6" fmla="*/ 0 w 596"/>
                <a:gd name="T7" fmla="*/ 0 h 369"/>
                <a:gd name="T8" fmla="*/ 1 w 596"/>
                <a:gd name="T9" fmla="*/ 0 h 369"/>
                <a:gd name="T10" fmla="*/ 1 w 596"/>
                <a:gd name="T11" fmla="*/ 0 h 369"/>
                <a:gd name="T12" fmla="*/ 1 w 596"/>
                <a:gd name="T13" fmla="*/ 0 h 369"/>
                <a:gd name="T14" fmla="*/ 1 w 596"/>
                <a:gd name="T15" fmla="*/ 0 h 369"/>
                <a:gd name="T16" fmla="*/ 1 w 596"/>
                <a:gd name="T17" fmla="*/ 0 h 369"/>
                <a:gd name="T18" fmla="*/ 1 w 596"/>
                <a:gd name="T19" fmla="*/ 0 h 369"/>
                <a:gd name="T20" fmla="*/ 1 w 596"/>
                <a:gd name="T21" fmla="*/ 0 h 369"/>
                <a:gd name="T22" fmla="*/ 1 w 596"/>
                <a:gd name="T23" fmla="*/ 0 h 369"/>
                <a:gd name="T24" fmla="*/ 1 w 596"/>
                <a:gd name="T25" fmla="*/ 0 h 369"/>
                <a:gd name="T26" fmla="*/ 1 w 596"/>
                <a:gd name="T27" fmla="*/ 0 h 369"/>
                <a:gd name="T28" fmla="*/ 1 w 596"/>
                <a:gd name="T29" fmla="*/ 0 h 369"/>
                <a:gd name="T30" fmla="*/ 1 w 596"/>
                <a:gd name="T31" fmla="*/ 0 h 369"/>
                <a:gd name="T32" fmla="*/ 1 w 596"/>
                <a:gd name="T33" fmla="*/ 0 h 369"/>
                <a:gd name="T34" fmla="*/ 1 w 596"/>
                <a:gd name="T35" fmla="*/ 0 h 369"/>
                <a:gd name="T36" fmla="*/ 1 w 596"/>
                <a:gd name="T37" fmla="*/ 0 h 369"/>
                <a:gd name="T38" fmla="*/ 1 w 596"/>
                <a:gd name="T39" fmla="*/ 0 h 369"/>
                <a:gd name="T40" fmla="*/ 1 w 596"/>
                <a:gd name="T41" fmla="*/ 0 h 369"/>
                <a:gd name="T42" fmla="*/ 1 w 596"/>
                <a:gd name="T43" fmla="*/ 0 h 369"/>
                <a:gd name="T44" fmla="*/ 1 w 596"/>
                <a:gd name="T45" fmla="*/ 0 h 369"/>
                <a:gd name="T46" fmla="*/ 1 w 596"/>
                <a:gd name="T47" fmla="*/ 0 h 369"/>
                <a:gd name="T48" fmla="*/ 1 w 596"/>
                <a:gd name="T49" fmla="*/ 0 h 369"/>
                <a:gd name="T50" fmla="*/ 1 w 596"/>
                <a:gd name="T51" fmla="*/ 0 h 369"/>
                <a:gd name="T52" fmla="*/ 1 w 596"/>
                <a:gd name="T53" fmla="*/ 0 h 3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6" h="369">
                  <a:moveTo>
                    <a:pt x="529" y="350"/>
                  </a:moveTo>
                  <a:lnTo>
                    <a:pt x="446" y="354"/>
                  </a:lnTo>
                  <a:lnTo>
                    <a:pt x="280" y="320"/>
                  </a:lnTo>
                  <a:lnTo>
                    <a:pt x="0" y="369"/>
                  </a:lnTo>
                  <a:lnTo>
                    <a:pt x="33" y="278"/>
                  </a:lnTo>
                  <a:lnTo>
                    <a:pt x="42" y="218"/>
                  </a:lnTo>
                  <a:lnTo>
                    <a:pt x="43" y="198"/>
                  </a:lnTo>
                  <a:lnTo>
                    <a:pt x="41" y="186"/>
                  </a:lnTo>
                  <a:lnTo>
                    <a:pt x="65" y="149"/>
                  </a:lnTo>
                  <a:lnTo>
                    <a:pt x="82" y="97"/>
                  </a:lnTo>
                  <a:lnTo>
                    <a:pt x="97" y="47"/>
                  </a:lnTo>
                  <a:lnTo>
                    <a:pt x="119" y="20"/>
                  </a:lnTo>
                  <a:lnTo>
                    <a:pt x="153" y="15"/>
                  </a:lnTo>
                  <a:lnTo>
                    <a:pt x="199" y="23"/>
                  </a:lnTo>
                  <a:lnTo>
                    <a:pt x="280" y="42"/>
                  </a:lnTo>
                  <a:lnTo>
                    <a:pt x="358" y="38"/>
                  </a:lnTo>
                  <a:lnTo>
                    <a:pt x="429" y="30"/>
                  </a:lnTo>
                  <a:lnTo>
                    <a:pt x="502" y="10"/>
                  </a:lnTo>
                  <a:lnTo>
                    <a:pt x="544" y="0"/>
                  </a:lnTo>
                  <a:lnTo>
                    <a:pt x="563" y="0"/>
                  </a:lnTo>
                  <a:lnTo>
                    <a:pt x="581" y="7"/>
                  </a:lnTo>
                  <a:lnTo>
                    <a:pt x="546" y="176"/>
                  </a:lnTo>
                  <a:lnTo>
                    <a:pt x="564" y="265"/>
                  </a:lnTo>
                  <a:lnTo>
                    <a:pt x="596" y="357"/>
                  </a:lnTo>
                  <a:lnTo>
                    <a:pt x="567" y="354"/>
                  </a:lnTo>
                  <a:lnTo>
                    <a:pt x="548" y="348"/>
                  </a:lnTo>
                  <a:lnTo>
                    <a:pt x="529" y="350"/>
                  </a:lnTo>
                  <a:close/>
                </a:path>
              </a:pathLst>
            </a:custGeom>
            <a:solidFill>
              <a:srgbClr val="FFFFFF"/>
            </a:solidFill>
            <a:ln w="11113">
              <a:solidFill>
                <a:srgbClr val="000000"/>
              </a:solidFill>
              <a:prstDash val="solid"/>
              <a:round/>
              <a:headEnd/>
              <a:tailEnd/>
            </a:ln>
          </p:spPr>
          <p:txBody>
            <a:bodyPr/>
            <a:lstStyle/>
            <a:p>
              <a:endParaRPr lang="en-US"/>
            </a:p>
          </p:txBody>
        </p:sp>
        <p:sp>
          <p:nvSpPr>
            <p:cNvPr id="26736" name="Line 112"/>
            <p:cNvSpPr>
              <a:spLocks noChangeShapeType="1"/>
            </p:cNvSpPr>
            <p:nvPr/>
          </p:nvSpPr>
          <p:spPr bwMode="auto">
            <a:xfrm>
              <a:off x="4061" y="1988"/>
              <a:ext cx="36"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7" name="Line 113"/>
            <p:cNvSpPr>
              <a:spLocks noChangeShapeType="1"/>
            </p:cNvSpPr>
            <p:nvPr/>
          </p:nvSpPr>
          <p:spPr bwMode="auto">
            <a:xfrm>
              <a:off x="4050" y="2015"/>
              <a:ext cx="8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8" name="Line 114"/>
            <p:cNvSpPr>
              <a:spLocks noChangeShapeType="1"/>
            </p:cNvSpPr>
            <p:nvPr/>
          </p:nvSpPr>
          <p:spPr bwMode="auto">
            <a:xfrm>
              <a:off x="4034" y="2050"/>
              <a:ext cx="75"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9" name="Line 115"/>
            <p:cNvSpPr>
              <a:spLocks noChangeShapeType="1"/>
            </p:cNvSpPr>
            <p:nvPr/>
          </p:nvSpPr>
          <p:spPr bwMode="auto">
            <a:xfrm>
              <a:off x="4005" y="2080"/>
              <a:ext cx="50"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0" name="Line 116"/>
            <p:cNvSpPr>
              <a:spLocks noChangeShapeType="1"/>
            </p:cNvSpPr>
            <p:nvPr/>
          </p:nvSpPr>
          <p:spPr bwMode="auto">
            <a:xfrm flipV="1">
              <a:off x="4217" y="2012"/>
              <a:ext cx="39"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1" name="Freeform 117"/>
            <p:cNvSpPr>
              <a:spLocks/>
            </p:cNvSpPr>
            <p:nvPr/>
          </p:nvSpPr>
          <p:spPr bwMode="auto">
            <a:xfrm>
              <a:off x="4236" y="2037"/>
              <a:ext cx="87" cy="34"/>
            </a:xfrm>
            <a:custGeom>
              <a:avLst/>
              <a:gdLst>
                <a:gd name="T0" fmla="*/ 0 w 176"/>
                <a:gd name="T1" fmla="*/ 1 h 68"/>
                <a:gd name="T2" fmla="*/ 0 w 176"/>
                <a:gd name="T3" fmla="*/ 1 h 68"/>
                <a:gd name="T4" fmla="*/ 0 w 176"/>
                <a:gd name="T5" fmla="*/ 0 h 68"/>
                <a:gd name="T6" fmla="*/ 0 60000 65536"/>
                <a:gd name="T7" fmla="*/ 0 60000 65536"/>
                <a:gd name="T8" fmla="*/ 0 60000 65536"/>
              </a:gdLst>
              <a:ahLst/>
              <a:cxnLst>
                <a:cxn ang="T6">
                  <a:pos x="T0" y="T1"/>
                </a:cxn>
                <a:cxn ang="T7">
                  <a:pos x="T2" y="T3"/>
                </a:cxn>
                <a:cxn ang="T8">
                  <a:pos x="T4" y="T5"/>
                </a:cxn>
              </a:cxnLst>
              <a:rect l="0" t="0" r="r" b="b"/>
              <a:pathLst>
                <a:path w="176" h="68">
                  <a:moveTo>
                    <a:pt x="0" y="68"/>
                  </a:moveTo>
                  <a:lnTo>
                    <a:pt x="14" y="68"/>
                  </a:lnTo>
                  <a:lnTo>
                    <a:pt x="17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2" name="Freeform 118"/>
            <p:cNvSpPr>
              <a:spLocks/>
            </p:cNvSpPr>
            <p:nvPr/>
          </p:nvSpPr>
          <p:spPr bwMode="auto">
            <a:xfrm>
              <a:off x="4136" y="2224"/>
              <a:ext cx="23" cy="70"/>
            </a:xfrm>
            <a:custGeom>
              <a:avLst/>
              <a:gdLst>
                <a:gd name="T0" fmla="*/ 0 w 44"/>
                <a:gd name="T1" fmla="*/ 0 h 140"/>
                <a:gd name="T2" fmla="*/ 1 w 44"/>
                <a:gd name="T3" fmla="*/ 1 h 140"/>
                <a:gd name="T4" fmla="*/ 1 w 44"/>
                <a:gd name="T5" fmla="*/ 1 h 140"/>
                <a:gd name="T6" fmla="*/ 0 60000 65536"/>
                <a:gd name="T7" fmla="*/ 0 60000 65536"/>
                <a:gd name="T8" fmla="*/ 0 60000 65536"/>
              </a:gdLst>
              <a:ahLst/>
              <a:cxnLst>
                <a:cxn ang="T6">
                  <a:pos x="T0" y="T1"/>
                </a:cxn>
                <a:cxn ang="T7">
                  <a:pos x="T2" y="T3"/>
                </a:cxn>
                <a:cxn ang="T8">
                  <a:pos x="T4" y="T5"/>
                </a:cxn>
              </a:cxnLst>
              <a:rect l="0" t="0" r="r" b="b"/>
              <a:pathLst>
                <a:path w="44" h="140">
                  <a:moveTo>
                    <a:pt x="0" y="0"/>
                  </a:moveTo>
                  <a:lnTo>
                    <a:pt x="32" y="79"/>
                  </a:lnTo>
                  <a:lnTo>
                    <a:pt x="44" y="14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3" name="Line 119"/>
            <p:cNvSpPr>
              <a:spLocks noChangeShapeType="1"/>
            </p:cNvSpPr>
            <p:nvPr/>
          </p:nvSpPr>
          <p:spPr bwMode="auto">
            <a:xfrm>
              <a:off x="4116" y="2237"/>
              <a:ext cx="20"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4" name="Line 120"/>
            <p:cNvSpPr>
              <a:spLocks noChangeShapeType="1"/>
            </p:cNvSpPr>
            <p:nvPr/>
          </p:nvSpPr>
          <p:spPr bwMode="auto">
            <a:xfrm>
              <a:off x="4080" y="2250"/>
              <a:ext cx="14"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5" name="Freeform 121"/>
            <p:cNvSpPr>
              <a:spLocks/>
            </p:cNvSpPr>
            <p:nvPr/>
          </p:nvSpPr>
          <p:spPr bwMode="auto">
            <a:xfrm>
              <a:off x="4552" y="2162"/>
              <a:ext cx="8" cy="75"/>
            </a:xfrm>
            <a:custGeom>
              <a:avLst/>
              <a:gdLst>
                <a:gd name="T0" fmla="*/ 1 w 15"/>
                <a:gd name="T1" fmla="*/ 0 h 150"/>
                <a:gd name="T2" fmla="*/ 1 w 15"/>
                <a:gd name="T3" fmla="*/ 1 h 150"/>
                <a:gd name="T4" fmla="*/ 0 w 15"/>
                <a:gd name="T5" fmla="*/ 1 h 150"/>
                <a:gd name="T6" fmla="*/ 1 w 15"/>
                <a:gd name="T7" fmla="*/ 1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50">
                  <a:moveTo>
                    <a:pt x="15" y="0"/>
                  </a:moveTo>
                  <a:lnTo>
                    <a:pt x="1" y="84"/>
                  </a:lnTo>
                  <a:lnTo>
                    <a:pt x="0" y="129"/>
                  </a:lnTo>
                  <a:lnTo>
                    <a:pt x="1" y="15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6" name="Line 122"/>
            <p:cNvSpPr>
              <a:spLocks noChangeShapeType="1"/>
            </p:cNvSpPr>
            <p:nvPr/>
          </p:nvSpPr>
          <p:spPr bwMode="auto">
            <a:xfrm flipH="1">
              <a:off x="4507" y="2162"/>
              <a:ext cx="7"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7" name="Line 123"/>
            <p:cNvSpPr>
              <a:spLocks noChangeShapeType="1"/>
            </p:cNvSpPr>
            <p:nvPr/>
          </p:nvSpPr>
          <p:spPr bwMode="auto">
            <a:xfrm flipH="1">
              <a:off x="4458" y="2170"/>
              <a:ext cx="13" cy="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8" name="Freeform 124"/>
            <p:cNvSpPr>
              <a:spLocks/>
            </p:cNvSpPr>
            <p:nvPr/>
          </p:nvSpPr>
          <p:spPr bwMode="auto">
            <a:xfrm>
              <a:off x="4655" y="1551"/>
              <a:ext cx="462" cy="348"/>
            </a:xfrm>
            <a:custGeom>
              <a:avLst/>
              <a:gdLst>
                <a:gd name="T0" fmla="*/ 1 w 923"/>
                <a:gd name="T1" fmla="*/ 1 h 695"/>
                <a:gd name="T2" fmla="*/ 1 w 923"/>
                <a:gd name="T3" fmla="*/ 1 h 695"/>
                <a:gd name="T4" fmla="*/ 1 w 923"/>
                <a:gd name="T5" fmla="*/ 1 h 695"/>
                <a:gd name="T6" fmla="*/ 1 w 923"/>
                <a:gd name="T7" fmla="*/ 1 h 695"/>
                <a:gd name="T8" fmla="*/ 1 w 923"/>
                <a:gd name="T9" fmla="*/ 1 h 695"/>
                <a:gd name="T10" fmla="*/ 1 w 923"/>
                <a:gd name="T11" fmla="*/ 1 h 695"/>
                <a:gd name="T12" fmla="*/ 1 w 923"/>
                <a:gd name="T13" fmla="*/ 1 h 695"/>
                <a:gd name="T14" fmla="*/ 1 w 923"/>
                <a:gd name="T15" fmla="*/ 1 h 695"/>
                <a:gd name="T16" fmla="*/ 1 w 923"/>
                <a:gd name="T17" fmla="*/ 1 h 695"/>
                <a:gd name="T18" fmla="*/ 1 w 923"/>
                <a:gd name="T19" fmla="*/ 1 h 695"/>
                <a:gd name="T20" fmla="*/ 1 w 923"/>
                <a:gd name="T21" fmla="*/ 1 h 695"/>
                <a:gd name="T22" fmla="*/ 1 w 923"/>
                <a:gd name="T23" fmla="*/ 1 h 695"/>
                <a:gd name="T24" fmla="*/ 1 w 923"/>
                <a:gd name="T25" fmla="*/ 1 h 695"/>
                <a:gd name="T26" fmla="*/ 1 w 923"/>
                <a:gd name="T27" fmla="*/ 1 h 695"/>
                <a:gd name="T28" fmla="*/ 1 w 923"/>
                <a:gd name="T29" fmla="*/ 1 h 695"/>
                <a:gd name="T30" fmla="*/ 1 w 923"/>
                <a:gd name="T31" fmla="*/ 1 h 695"/>
                <a:gd name="T32" fmla="*/ 1 w 923"/>
                <a:gd name="T33" fmla="*/ 0 h 695"/>
                <a:gd name="T34" fmla="*/ 1 w 923"/>
                <a:gd name="T35" fmla="*/ 0 h 695"/>
                <a:gd name="T36" fmla="*/ 1 w 923"/>
                <a:gd name="T37" fmla="*/ 1 h 695"/>
                <a:gd name="T38" fmla="*/ 1 w 923"/>
                <a:gd name="T39" fmla="*/ 1 h 695"/>
                <a:gd name="T40" fmla="*/ 1 w 923"/>
                <a:gd name="T41" fmla="*/ 1 h 695"/>
                <a:gd name="T42" fmla="*/ 1 w 923"/>
                <a:gd name="T43" fmla="*/ 1 h 695"/>
                <a:gd name="T44" fmla="*/ 1 w 923"/>
                <a:gd name="T45" fmla="*/ 1 h 695"/>
                <a:gd name="T46" fmla="*/ 1 w 923"/>
                <a:gd name="T47" fmla="*/ 1 h 695"/>
                <a:gd name="T48" fmla="*/ 1 w 923"/>
                <a:gd name="T49" fmla="*/ 1 h 695"/>
                <a:gd name="T50" fmla="*/ 1 w 923"/>
                <a:gd name="T51" fmla="*/ 1 h 695"/>
                <a:gd name="T52" fmla="*/ 1 w 923"/>
                <a:gd name="T53" fmla="*/ 1 h 695"/>
                <a:gd name="T54" fmla="*/ 0 w 923"/>
                <a:gd name="T55" fmla="*/ 1 h 695"/>
                <a:gd name="T56" fmla="*/ 1 w 923"/>
                <a:gd name="T57" fmla="*/ 1 h 695"/>
                <a:gd name="T58" fmla="*/ 1 w 923"/>
                <a:gd name="T59" fmla="*/ 1 h 695"/>
                <a:gd name="T60" fmla="*/ 1 w 923"/>
                <a:gd name="T61" fmla="*/ 1 h 695"/>
                <a:gd name="T62" fmla="*/ 1 w 923"/>
                <a:gd name="T63" fmla="*/ 1 h 695"/>
                <a:gd name="T64" fmla="*/ 1 w 923"/>
                <a:gd name="T65" fmla="*/ 1 h 695"/>
                <a:gd name="T66" fmla="*/ 1 w 923"/>
                <a:gd name="T67" fmla="*/ 1 h 695"/>
                <a:gd name="T68" fmla="*/ 1 w 923"/>
                <a:gd name="T69" fmla="*/ 1 h 695"/>
                <a:gd name="T70" fmla="*/ 1 w 923"/>
                <a:gd name="T71" fmla="*/ 1 h 695"/>
                <a:gd name="T72" fmla="*/ 1 w 923"/>
                <a:gd name="T73" fmla="*/ 1 h 695"/>
                <a:gd name="T74" fmla="*/ 1 w 923"/>
                <a:gd name="T75" fmla="*/ 1 h 695"/>
                <a:gd name="T76" fmla="*/ 1 w 923"/>
                <a:gd name="T77" fmla="*/ 1 h 695"/>
                <a:gd name="T78" fmla="*/ 1 w 923"/>
                <a:gd name="T79" fmla="*/ 1 h 695"/>
                <a:gd name="T80" fmla="*/ 1 w 923"/>
                <a:gd name="T81" fmla="*/ 1 h 695"/>
                <a:gd name="T82" fmla="*/ 1 w 923"/>
                <a:gd name="T83" fmla="*/ 1 h 695"/>
                <a:gd name="T84" fmla="*/ 1 w 923"/>
                <a:gd name="T85" fmla="*/ 1 h 695"/>
                <a:gd name="T86" fmla="*/ 1 w 923"/>
                <a:gd name="T87" fmla="*/ 1 h 695"/>
                <a:gd name="T88" fmla="*/ 1 w 923"/>
                <a:gd name="T89" fmla="*/ 1 h 695"/>
                <a:gd name="T90" fmla="*/ 1 w 923"/>
                <a:gd name="T91" fmla="*/ 1 h 695"/>
                <a:gd name="T92" fmla="*/ 1 w 923"/>
                <a:gd name="T93" fmla="*/ 1 h 695"/>
                <a:gd name="T94" fmla="*/ 1 w 923"/>
                <a:gd name="T95" fmla="*/ 1 h 695"/>
                <a:gd name="T96" fmla="*/ 1 w 923"/>
                <a:gd name="T97" fmla="*/ 1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3" h="695">
                  <a:moveTo>
                    <a:pt x="757" y="585"/>
                  </a:moveTo>
                  <a:lnTo>
                    <a:pt x="847" y="511"/>
                  </a:lnTo>
                  <a:lnTo>
                    <a:pt x="922" y="422"/>
                  </a:lnTo>
                  <a:lnTo>
                    <a:pt x="923" y="401"/>
                  </a:lnTo>
                  <a:lnTo>
                    <a:pt x="920" y="377"/>
                  </a:lnTo>
                  <a:lnTo>
                    <a:pt x="904" y="325"/>
                  </a:lnTo>
                  <a:lnTo>
                    <a:pt x="861" y="243"/>
                  </a:lnTo>
                  <a:lnTo>
                    <a:pt x="802" y="195"/>
                  </a:lnTo>
                  <a:lnTo>
                    <a:pt x="733" y="156"/>
                  </a:lnTo>
                  <a:lnTo>
                    <a:pt x="714" y="93"/>
                  </a:lnTo>
                  <a:lnTo>
                    <a:pt x="668" y="109"/>
                  </a:lnTo>
                  <a:lnTo>
                    <a:pt x="628" y="129"/>
                  </a:lnTo>
                  <a:lnTo>
                    <a:pt x="589" y="110"/>
                  </a:lnTo>
                  <a:lnTo>
                    <a:pt x="554" y="70"/>
                  </a:lnTo>
                  <a:lnTo>
                    <a:pt x="519" y="28"/>
                  </a:lnTo>
                  <a:lnTo>
                    <a:pt x="480" y="3"/>
                  </a:lnTo>
                  <a:lnTo>
                    <a:pt x="448" y="0"/>
                  </a:lnTo>
                  <a:lnTo>
                    <a:pt x="426" y="0"/>
                  </a:lnTo>
                  <a:lnTo>
                    <a:pt x="402" y="3"/>
                  </a:lnTo>
                  <a:lnTo>
                    <a:pt x="315" y="17"/>
                  </a:lnTo>
                  <a:lnTo>
                    <a:pt x="241" y="72"/>
                  </a:lnTo>
                  <a:lnTo>
                    <a:pt x="172" y="129"/>
                  </a:lnTo>
                  <a:lnTo>
                    <a:pt x="143" y="145"/>
                  </a:lnTo>
                  <a:lnTo>
                    <a:pt x="98" y="151"/>
                  </a:lnTo>
                  <a:lnTo>
                    <a:pt x="75" y="151"/>
                  </a:lnTo>
                  <a:lnTo>
                    <a:pt x="51" y="153"/>
                  </a:lnTo>
                  <a:lnTo>
                    <a:pt x="9" y="169"/>
                  </a:lnTo>
                  <a:lnTo>
                    <a:pt x="0" y="224"/>
                  </a:lnTo>
                  <a:lnTo>
                    <a:pt x="9" y="278"/>
                  </a:lnTo>
                  <a:lnTo>
                    <a:pt x="51" y="298"/>
                  </a:lnTo>
                  <a:lnTo>
                    <a:pt x="81" y="332"/>
                  </a:lnTo>
                  <a:lnTo>
                    <a:pt x="75" y="355"/>
                  </a:lnTo>
                  <a:lnTo>
                    <a:pt x="50" y="386"/>
                  </a:lnTo>
                  <a:lnTo>
                    <a:pt x="9" y="441"/>
                  </a:lnTo>
                  <a:lnTo>
                    <a:pt x="30" y="493"/>
                  </a:lnTo>
                  <a:lnTo>
                    <a:pt x="81" y="567"/>
                  </a:lnTo>
                  <a:lnTo>
                    <a:pt x="172" y="675"/>
                  </a:lnTo>
                  <a:lnTo>
                    <a:pt x="272" y="690"/>
                  </a:lnTo>
                  <a:lnTo>
                    <a:pt x="324" y="695"/>
                  </a:lnTo>
                  <a:lnTo>
                    <a:pt x="348" y="695"/>
                  </a:lnTo>
                  <a:lnTo>
                    <a:pt x="371" y="695"/>
                  </a:lnTo>
                  <a:lnTo>
                    <a:pt x="501" y="644"/>
                  </a:lnTo>
                  <a:lnTo>
                    <a:pt x="571" y="585"/>
                  </a:lnTo>
                  <a:lnTo>
                    <a:pt x="573" y="595"/>
                  </a:lnTo>
                  <a:lnTo>
                    <a:pt x="594" y="615"/>
                  </a:lnTo>
                  <a:lnTo>
                    <a:pt x="615" y="619"/>
                  </a:lnTo>
                  <a:lnTo>
                    <a:pt x="629" y="619"/>
                  </a:lnTo>
                  <a:lnTo>
                    <a:pt x="649" y="619"/>
                  </a:lnTo>
                  <a:lnTo>
                    <a:pt x="757" y="585"/>
                  </a:lnTo>
                  <a:close/>
                </a:path>
              </a:pathLst>
            </a:custGeom>
            <a:solidFill>
              <a:srgbClr val="C0C0C0"/>
            </a:solidFill>
            <a:ln w="11113">
              <a:solidFill>
                <a:srgbClr val="000000"/>
              </a:solidFill>
              <a:prstDash val="solid"/>
              <a:round/>
              <a:headEnd/>
              <a:tailEnd/>
            </a:ln>
          </p:spPr>
          <p:txBody>
            <a:bodyPr/>
            <a:lstStyle/>
            <a:p>
              <a:endParaRPr lang="en-US"/>
            </a:p>
          </p:txBody>
        </p:sp>
        <p:sp>
          <p:nvSpPr>
            <p:cNvPr id="26749" name="Freeform 125"/>
            <p:cNvSpPr>
              <a:spLocks/>
            </p:cNvSpPr>
            <p:nvPr/>
          </p:nvSpPr>
          <p:spPr bwMode="auto">
            <a:xfrm>
              <a:off x="4823" y="3202"/>
              <a:ext cx="133" cy="93"/>
            </a:xfrm>
            <a:custGeom>
              <a:avLst/>
              <a:gdLst>
                <a:gd name="T0" fmla="*/ 0 w 267"/>
                <a:gd name="T1" fmla="*/ 1 h 186"/>
                <a:gd name="T2" fmla="*/ 0 w 267"/>
                <a:gd name="T3" fmla="*/ 1 h 186"/>
                <a:gd name="T4" fmla="*/ 0 w 267"/>
                <a:gd name="T5" fmla="*/ 1 h 186"/>
                <a:gd name="T6" fmla="*/ 0 w 267"/>
                <a:gd name="T7" fmla="*/ 1 h 186"/>
                <a:gd name="T8" fmla="*/ 0 w 267"/>
                <a:gd name="T9" fmla="*/ 1 h 186"/>
                <a:gd name="T10" fmla="*/ 0 w 267"/>
                <a:gd name="T11" fmla="*/ 1 h 186"/>
                <a:gd name="T12" fmla="*/ 0 w 267"/>
                <a:gd name="T13" fmla="*/ 1 h 186"/>
                <a:gd name="T14" fmla="*/ 0 w 267"/>
                <a:gd name="T15" fmla="*/ 1 h 186"/>
                <a:gd name="T16" fmla="*/ 0 w 267"/>
                <a:gd name="T17" fmla="*/ 1 h 186"/>
                <a:gd name="T18" fmla="*/ 0 w 267"/>
                <a:gd name="T19" fmla="*/ 1 h 186"/>
                <a:gd name="T20" fmla="*/ 0 w 267"/>
                <a:gd name="T21" fmla="*/ 1 h 186"/>
                <a:gd name="T22" fmla="*/ 0 w 267"/>
                <a:gd name="T23" fmla="*/ 1 h 186"/>
                <a:gd name="T24" fmla="*/ 0 w 267"/>
                <a:gd name="T25" fmla="*/ 1 h 186"/>
                <a:gd name="T26" fmla="*/ 0 w 267"/>
                <a:gd name="T27" fmla="*/ 1 h 186"/>
                <a:gd name="T28" fmla="*/ 0 w 267"/>
                <a:gd name="T29" fmla="*/ 1 h 186"/>
                <a:gd name="T30" fmla="*/ 0 w 267"/>
                <a:gd name="T31" fmla="*/ 1 h 186"/>
                <a:gd name="T32" fmla="*/ 0 w 267"/>
                <a:gd name="T33" fmla="*/ 0 h 186"/>
                <a:gd name="T34" fmla="*/ 0 w 267"/>
                <a:gd name="T35" fmla="*/ 1 h 186"/>
                <a:gd name="T36" fmla="*/ 0 w 267"/>
                <a:gd name="T37" fmla="*/ 1 h 186"/>
                <a:gd name="T38" fmla="*/ 0 w 267"/>
                <a:gd name="T39" fmla="*/ 1 h 186"/>
                <a:gd name="T40" fmla="*/ 0 w 267"/>
                <a:gd name="T41" fmla="*/ 1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7" h="186">
                  <a:moveTo>
                    <a:pt x="159" y="70"/>
                  </a:moveTo>
                  <a:lnTo>
                    <a:pt x="159" y="74"/>
                  </a:lnTo>
                  <a:lnTo>
                    <a:pt x="130" y="40"/>
                  </a:lnTo>
                  <a:lnTo>
                    <a:pt x="114" y="40"/>
                  </a:lnTo>
                  <a:lnTo>
                    <a:pt x="40" y="20"/>
                  </a:lnTo>
                  <a:lnTo>
                    <a:pt x="0" y="28"/>
                  </a:lnTo>
                  <a:lnTo>
                    <a:pt x="54" y="186"/>
                  </a:lnTo>
                  <a:lnTo>
                    <a:pt x="138" y="110"/>
                  </a:lnTo>
                  <a:lnTo>
                    <a:pt x="145" y="107"/>
                  </a:lnTo>
                  <a:lnTo>
                    <a:pt x="159" y="82"/>
                  </a:lnTo>
                  <a:lnTo>
                    <a:pt x="185" y="91"/>
                  </a:lnTo>
                  <a:lnTo>
                    <a:pt x="205" y="141"/>
                  </a:lnTo>
                  <a:lnTo>
                    <a:pt x="227" y="163"/>
                  </a:lnTo>
                  <a:lnTo>
                    <a:pt x="253" y="186"/>
                  </a:lnTo>
                  <a:lnTo>
                    <a:pt x="267" y="145"/>
                  </a:lnTo>
                  <a:lnTo>
                    <a:pt x="267" y="37"/>
                  </a:lnTo>
                  <a:lnTo>
                    <a:pt x="253" y="0"/>
                  </a:lnTo>
                  <a:lnTo>
                    <a:pt x="229" y="4"/>
                  </a:lnTo>
                  <a:lnTo>
                    <a:pt x="192" y="37"/>
                  </a:lnTo>
                  <a:lnTo>
                    <a:pt x="166" y="70"/>
                  </a:lnTo>
                  <a:lnTo>
                    <a:pt x="159" y="70"/>
                  </a:lnTo>
                  <a:close/>
                </a:path>
              </a:pathLst>
            </a:custGeom>
            <a:solidFill>
              <a:srgbClr val="A0004C"/>
            </a:solidFill>
            <a:ln w="11113">
              <a:solidFill>
                <a:srgbClr val="000000"/>
              </a:solidFill>
              <a:prstDash val="solid"/>
              <a:round/>
              <a:headEnd/>
              <a:tailEnd/>
            </a:ln>
          </p:spPr>
          <p:txBody>
            <a:bodyPr/>
            <a:lstStyle/>
            <a:p>
              <a:endParaRPr lang="en-US"/>
            </a:p>
          </p:txBody>
        </p:sp>
        <p:sp>
          <p:nvSpPr>
            <p:cNvPr id="26750" name="Line 126"/>
            <p:cNvSpPr>
              <a:spLocks noChangeShapeType="1"/>
            </p:cNvSpPr>
            <p:nvPr/>
          </p:nvSpPr>
          <p:spPr bwMode="auto">
            <a:xfrm>
              <a:off x="5081" y="2361"/>
              <a:ext cx="139" cy="5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1" name="Freeform 127"/>
            <p:cNvSpPr>
              <a:spLocks/>
            </p:cNvSpPr>
            <p:nvPr/>
          </p:nvSpPr>
          <p:spPr bwMode="auto">
            <a:xfrm>
              <a:off x="5373" y="2307"/>
              <a:ext cx="120" cy="159"/>
            </a:xfrm>
            <a:custGeom>
              <a:avLst/>
              <a:gdLst>
                <a:gd name="T0" fmla="*/ 1 w 239"/>
                <a:gd name="T1" fmla="*/ 1 h 317"/>
                <a:gd name="T2" fmla="*/ 1 w 239"/>
                <a:gd name="T3" fmla="*/ 0 h 317"/>
                <a:gd name="T4" fmla="*/ 0 w 239"/>
                <a:gd name="T5" fmla="*/ 1 h 317"/>
                <a:gd name="T6" fmla="*/ 1 w 239"/>
                <a:gd name="T7" fmla="*/ 1 h 317"/>
                <a:gd name="T8" fmla="*/ 1 w 239"/>
                <a:gd name="T9" fmla="*/ 1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17">
                  <a:moveTo>
                    <a:pt x="239" y="74"/>
                  </a:moveTo>
                  <a:lnTo>
                    <a:pt x="88" y="0"/>
                  </a:lnTo>
                  <a:lnTo>
                    <a:pt x="0" y="229"/>
                  </a:lnTo>
                  <a:lnTo>
                    <a:pt x="149" y="317"/>
                  </a:lnTo>
                  <a:lnTo>
                    <a:pt x="239" y="74"/>
                  </a:lnTo>
                  <a:close/>
                </a:path>
              </a:pathLst>
            </a:custGeom>
            <a:solidFill>
              <a:srgbClr val="009690"/>
            </a:solidFill>
            <a:ln w="11113">
              <a:solidFill>
                <a:srgbClr val="000000"/>
              </a:solidFill>
              <a:prstDash val="solid"/>
              <a:round/>
              <a:headEnd/>
              <a:tailEnd/>
            </a:ln>
          </p:spPr>
          <p:txBody>
            <a:bodyPr/>
            <a:lstStyle/>
            <a:p>
              <a:endParaRPr lang="en-US"/>
            </a:p>
          </p:txBody>
        </p:sp>
        <p:sp>
          <p:nvSpPr>
            <p:cNvPr id="26752" name="Freeform 128"/>
            <p:cNvSpPr>
              <a:spLocks/>
            </p:cNvSpPr>
            <p:nvPr/>
          </p:nvSpPr>
          <p:spPr bwMode="auto">
            <a:xfrm>
              <a:off x="5301" y="2208"/>
              <a:ext cx="151" cy="218"/>
            </a:xfrm>
            <a:custGeom>
              <a:avLst/>
              <a:gdLst>
                <a:gd name="T0" fmla="*/ 0 w 303"/>
                <a:gd name="T1" fmla="*/ 1 h 436"/>
                <a:gd name="T2" fmla="*/ 0 w 303"/>
                <a:gd name="T3" fmla="*/ 0 h 436"/>
                <a:gd name="T4" fmla="*/ 0 w 303"/>
                <a:gd name="T5" fmla="*/ 1 h 436"/>
                <a:gd name="T6" fmla="*/ 0 w 303"/>
                <a:gd name="T7" fmla="*/ 1 h 436"/>
                <a:gd name="T8" fmla="*/ 0 w 303"/>
                <a:gd name="T9" fmla="*/ 1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436">
                  <a:moveTo>
                    <a:pt x="303" y="60"/>
                  </a:moveTo>
                  <a:lnTo>
                    <a:pt x="147" y="0"/>
                  </a:lnTo>
                  <a:lnTo>
                    <a:pt x="0" y="357"/>
                  </a:lnTo>
                  <a:lnTo>
                    <a:pt x="147" y="436"/>
                  </a:lnTo>
                  <a:lnTo>
                    <a:pt x="303" y="60"/>
                  </a:lnTo>
                  <a:close/>
                </a:path>
              </a:pathLst>
            </a:custGeom>
            <a:solidFill>
              <a:srgbClr val="FFAD2C"/>
            </a:solidFill>
            <a:ln w="11113">
              <a:solidFill>
                <a:srgbClr val="000000"/>
              </a:solidFill>
              <a:prstDash val="solid"/>
              <a:round/>
              <a:headEnd/>
              <a:tailEnd/>
            </a:ln>
          </p:spPr>
          <p:txBody>
            <a:bodyPr/>
            <a:lstStyle/>
            <a:p>
              <a:endParaRPr lang="en-US"/>
            </a:p>
          </p:txBody>
        </p:sp>
        <p:sp>
          <p:nvSpPr>
            <p:cNvPr id="26753" name="Freeform 129"/>
            <p:cNvSpPr>
              <a:spLocks/>
            </p:cNvSpPr>
            <p:nvPr/>
          </p:nvSpPr>
          <p:spPr bwMode="auto">
            <a:xfrm>
              <a:off x="5231" y="2215"/>
              <a:ext cx="125" cy="177"/>
            </a:xfrm>
            <a:custGeom>
              <a:avLst/>
              <a:gdLst>
                <a:gd name="T0" fmla="*/ 1 w 249"/>
                <a:gd name="T1" fmla="*/ 1 h 353"/>
                <a:gd name="T2" fmla="*/ 1 w 249"/>
                <a:gd name="T3" fmla="*/ 0 h 353"/>
                <a:gd name="T4" fmla="*/ 0 w 249"/>
                <a:gd name="T5" fmla="*/ 1 h 353"/>
                <a:gd name="T6" fmla="*/ 1 w 249"/>
                <a:gd name="T7" fmla="*/ 1 h 353"/>
                <a:gd name="T8" fmla="*/ 1 w 249"/>
                <a:gd name="T9" fmla="*/ 1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353">
                  <a:moveTo>
                    <a:pt x="249" y="70"/>
                  </a:moveTo>
                  <a:lnTo>
                    <a:pt x="105" y="0"/>
                  </a:lnTo>
                  <a:lnTo>
                    <a:pt x="0" y="275"/>
                  </a:lnTo>
                  <a:lnTo>
                    <a:pt x="136" y="353"/>
                  </a:lnTo>
                  <a:lnTo>
                    <a:pt x="249" y="70"/>
                  </a:lnTo>
                  <a:close/>
                </a:path>
              </a:pathLst>
            </a:custGeom>
            <a:solidFill>
              <a:srgbClr val="FF70A8"/>
            </a:solidFill>
            <a:ln w="11113">
              <a:solidFill>
                <a:srgbClr val="000000"/>
              </a:solidFill>
              <a:prstDash val="solid"/>
              <a:round/>
              <a:headEnd/>
              <a:tailEnd/>
            </a:ln>
          </p:spPr>
          <p:txBody>
            <a:bodyPr/>
            <a:lstStyle/>
            <a:p>
              <a:endParaRPr lang="en-US"/>
            </a:p>
          </p:txBody>
        </p:sp>
        <p:sp>
          <p:nvSpPr>
            <p:cNvPr id="26754" name="Freeform 130"/>
            <p:cNvSpPr>
              <a:spLocks/>
            </p:cNvSpPr>
            <p:nvPr/>
          </p:nvSpPr>
          <p:spPr bwMode="auto">
            <a:xfrm>
              <a:off x="5131" y="2169"/>
              <a:ext cx="155" cy="251"/>
            </a:xfrm>
            <a:custGeom>
              <a:avLst/>
              <a:gdLst>
                <a:gd name="T0" fmla="*/ 1 w 308"/>
                <a:gd name="T1" fmla="*/ 1 h 502"/>
                <a:gd name="T2" fmla="*/ 1 w 308"/>
                <a:gd name="T3" fmla="*/ 0 h 502"/>
                <a:gd name="T4" fmla="*/ 0 w 308"/>
                <a:gd name="T5" fmla="*/ 1 h 502"/>
                <a:gd name="T6" fmla="*/ 1 w 308"/>
                <a:gd name="T7" fmla="*/ 1 h 502"/>
                <a:gd name="T8" fmla="*/ 1 w 308"/>
                <a:gd name="T9" fmla="*/ 1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502">
                  <a:moveTo>
                    <a:pt x="308" y="55"/>
                  </a:moveTo>
                  <a:lnTo>
                    <a:pt x="159" y="0"/>
                  </a:lnTo>
                  <a:lnTo>
                    <a:pt x="0" y="415"/>
                  </a:lnTo>
                  <a:lnTo>
                    <a:pt x="151" y="502"/>
                  </a:lnTo>
                  <a:lnTo>
                    <a:pt x="308" y="55"/>
                  </a:lnTo>
                  <a:close/>
                </a:path>
              </a:pathLst>
            </a:custGeom>
            <a:solidFill>
              <a:srgbClr val="249AFF"/>
            </a:solidFill>
            <a:ln w="11113">
              <a:solidFill>
                <a:srgbClr val="000000"/>
              </a:solidFill>
              <a:prstDash val="solid"/>
              <a:round/>
              <a:headEnd/>
              <a:tailEnd/>
            </a:ln>
          </p:spPr>
          <p:txBody>
            <a:bodyPr/>
            <a:lstStyle/>
            <a:p>
              <a:endParaRPr lang="en-US"/>
            </a:p>
          </p:txBody>
        </p:sp>
        <p:sp>
          <p:nvSpPr>
            <p:cNvPr id="26755" name="Freeform 131"/>
            <p:cNvSpPr>
              <a:spLocks/>
            </p:cNvSpPr>
            <p:nvPr/>
          </p:nvSpPr>
          <p:spPr bwMode="auto">
            <a:xfrm>
              <a:off x="5166" y="2527"/>
              <a:ext cx="117" cy="109"/>
            </a:xfrm>
            <a:custGeom>
              <a:avLst/>
              <a:gdLst>
                <a:gd name="T0" fmla="*/ 0 w 235"/>
                <a:gd name="T1" fmla="*/ 1 h 218"/>
                <a:gd name="T2" fmla="*/ 0 w 235"/>
                <a:gd name="T3" fmla="*/ 1 h 218"/>
                <a:gd name="T4" fmla="*/ 0 w 235"/>
                <a:gd name="T5" fmla="*/ 1 h 218"/>
                <a:gd name="T6" fmla="*/ 0 w 235"/>
                <a:gd name="T7" fmla="*/ 1 h 218"/>
                <a:gd name="T8" fmla="*/ 0 w 235"/>
                <a:gd name="T9" fmla="*/ 0 h 218"/>
                <a:gd name="T10" fmla="*/ 0 w 235"/>
                <a:gd name="T11" fmla="*/ 1 h 218"/>
                <a:gd name="T12" fmla="*/ 0 w 235"/>
                <a:gd name="T13" fmla="*/ 1 h 218"/>
                <a:gd name="T14" fmla="*/ 0 w 235"/>
                <a:gd name="T15" fmla="*/ 1 h 218"/>
                <a:gd name="T16" fmla="*/ 0 w 235"/>
                <a:gd name="T17" fmla="*/ 1 h 218"/>
                <a:gd name="T18" fmla="*/ 0 w 235"/>
                <a:gd name="T19" fmla="*/ 1 h 218"/>
                <a:gd name="T20" fmla="*/ 0 w 235"/>
                <a:gd name="T21" fmla="*/ 1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 h="218">
                  <a:moveTo>
                    <a:pt x="235" y="199"/>
                  </a:moveTo>
                  <a:lnTo>
                    <a:pt x="196" y="156"/>
                  </a:lnTo>
                  <a:lnTo>
                    <a:pt x="115" y="90"/>
                  </a:lnTo>
                  <a:lnTo>
                    <a:pt x="2" y="1"/>
                  </a:lnTo>
                  <a:lnTo>
                    <a:pt x="0" y="0"/>
                  </a:lnTo>
                  <a:lnTo>
                    <a:pt x="0" y="57"/>
                  </a:lnTo>
                  <a:lnTo>
                    <a:pt x="103" y="138"/>
                  </a:lnTo>
                  <a:lnTo>
                    <a:pt x="206" y="204"/>
                  </a:lnTo>
                  <a:lnTo>
                    <a:pt x="223" y="217"/>
                  </a:lnTo>
                  <a:lnTo>
                    <a:pt x="234" y="218"/>
                  </a:lnTo>
                  <a:lnTo>
                    <a:pt x="235" y="199"/>
                  </a:lnTo>
                  <a:close/>
                </a:path>
              </a:pathLst>
            </a:custGeom>
            <a:solidFill>
              <a:srgbClr val="FFFFFF"/>
            </a:solidFill>
            <a:ln w="1588">
              <a:solidFill>
                <a:srgbClr val="000000"/>
              </a:solidFill>
              <a:prstDash val="solid"/>
              <a:round/>
              <a:headEnd/>
              <a:tailEnd/>
            </a:ln>
          </p:spPr>
          <p:txBody>
            <a:bodyPr/>
            <a:lstStyle/>
            <a:p>
              <a:endParaRPr lang="en-US"/>
            </a:p>
          </p:txBody>
        </p:sp>
        <p:sp>
          <p:nvSpPr>
            <p:cNvPr id="26756" name="Freeform 132"/>
            <p:cNvSpPr>
              <a:spLocks/>
            </p:cNvSpPr>
            <p:nvPr/>
          </p:nvSpPr>
          <p:spPr bwMode="auto">
            <a:xfrm>
              <a:off x="5006" y="2587"/>
              <a:ext cx="187" cy="28"/>
            </a:xfrm>
            <a:custGeom>
              <a:avLst/>
              <a:gdLst>
                <a:gd name="T0" fmla="*/ 0 w 374"/>
                <a:gd name="T1" fmla="*/ 1 h 55"/>
                <a:gd name="T2" fmla="*/ 1 w 374"/>
                <a:gd name="T3" fmla="*/ 1 h 55"/>
                <a:gd name="T4" fmla="*/ 1 w 374"/>
                <a:gd name="T5" fmla="*/ 0 h 55"/>
                <a:gd name="T6" fmla="*/ 1 w 374"/>
                <a:gd name="T7" fmla="*/ 1 h 55"/>
                <a:gd name="T8" fmla="*/ 1 w 374"/>
                <a:gd name="T9" fmla="*/ 1 h 55"/>
                <a:gd name="T10" fmla="*/ 1 w 374"/>
                <a:gd name="T11" fmla="*/ 1 h 55"/>
                <a:gd name="T12" fmla="*/ 0 w 374"/>
                <a:gd name="T13" fmla="*/ 1 h 55"/>
                <a:gd name="T14" fmla="*/ 0 w 374"/>
                <a:gd name="T15" fmla="*/ 1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55">
                  <a:moveTo>
                    <a:pt x="0" y="1"/>
                  </a:moveTo>
                  <a:lnTo>
                    <a:pt x="10" y="1"/>
                  </a:lnTo>
                  <a:lnTo>
                    <a:pt x="200" y="0"/>
                  </a:lnTo>
                  <a:lnTo>
                    <a:pt x="369" y="11"/>
                  </a:lnTo>
                  <a:lnTo>
                    <a:pt x="374" y="32"/>
                  </a:lnTo>
                  <a:lnTo>
                    <a:pt x="361" y="55"/>
                  </a:lnTo>
                  <a:lnTo>
                    <a:pt x="0" y="55"/>
                  </a:lnTo>
                  <a:lnTo>
                    <a:pt x="0" y="1"/>
                  </a:lnTo>
                  <a:close/>
                </a:path>
              </a:pathLst>
            </a:custGeom>
            <a:solidFill>
              <a:srgbClr val="FFFFFF"/>
            </a:solidFill>
            <a:ln w="1588">
              <a:solidFill>
                <a:srgbClr val="000000"/>
              </a:solidFill>
              <a:prstDash val="solid"/>
              <a:round/>
              <a:headEnd/>
              <a:tailEnd/>
            </a:ln>
          </p:spPr>
          <p:txBody>
            <a:bodyPr/>
            <a:lstStyle/>
            <a:p>
              <a:endParaRPr lang="en-US"/>
            </a:p>
          </p:txBody>
        </p:sp>
        <p:sp>
          <p:nvSpPr>
            <p:cNvPr id="26757" name="Freeform 133"/>
            <p:cNvSpPr>
              <a:spLocks/>
            </p:cNvSpPr>
            <p:nvPr/>
          </p:nvSpPr>
          <p:spPr bwMode="auto">
            <a:xfrm>
              <a:off x="4857" y="2343"/>
              <a:ext cx="832" cy="700"/>
            </a:xfrm>
            <a:custGeom>
              <a:avLst/>
              <a:gdLst>
                <a:gd name="T0" fmla="*/ 0 w 1665"/>
                <a:gd name="T1" fmla="*/ 1 h 1400"/>
                <a:gd name="T2" fmla="*/ 0 w 1665"/>
                <a:gd name="T3" fmla="*/ 1 h 1400"/>
                <a:gd name="T4" fmla="*/ 0 w 1665"/>
                <a:gd name="T5" fmla="*/ 1 h 1400"/>
                <a:gd name="T6" fmla="*/ 0 w 1665"/>
                <a:gd name="T7" fmla="*/ 1 h 1400"/>
                <a:gd name="T8" fmla="*/ 0 w 1665"/>
                <a:gd name="T9" fmla="*/ 1 h 1400"/>
                <a:gd name="T10" fmla="*/ 0 w 1665"/>
                <a:gd name="T11" fmla="*/ 1 h 1400"/>
                <a:gd name="T12" fmla="*/ 0 w 1665"/>
                <a:gd name="T13" fmla="*/ 1 h 1400"/>
                <a:gd name="T14" fmla="*/ 0 w 1665"/>
                <a:gd name="T15" fmla="*/ 1 h 1400"/>
                <a:gd name="T16" fmla="*/ 0 w 1665"/>
                <a:gd name="T17" fmla="*/ 1 h 1400"/>
                <a:gd name="T18" fmla="*/ 0 w 1665"/>
                <a:gd name="T19" fmla="*/ 1 h 1400"/>
                <a:gd name="T20" fmla="*/ 0 w 1665"/>
                <a:gd name="T21" fmla="*/ 1 h 1400"/>
                <a:gd name="T22" fmla="*/ 0 w 1665"/>
                <a:gd name="T23" fmla="*/ 1 h 1400"/>
                <a:gd name="T24" fmla="*/ 0 w 1665"/>
                <a:gd name="T25" fmla="*/ 1 h 1400"/>
                <a:gd name="T26" fmla="*/ 0 w 1665"/>
                <a:gd name="T27" fmla="*/ 1 h 1400"/>
                <a:gd name="T28" fmla="*/ 0 w 1665"/>
                <a:gd name="T29" fmla="*/ 1 h 1400"/>
                <a:gd name="T30" fmla="*/ 0 w 1665"/>
                <a:gd name="T31" fmla="*/ 1 h 1400"/>
                <a:gd name="T32" fmla="*/ 0 w 1665"/>
                <a:gd name="T33" fmla="*/ 1 h 1400"/>
                <a:gd name="T34" fmla="*/ 0 w 1665"/>
                <a:gd name="T35" fmla="*/ 1 h 1400"/>
                <a:gd name="T36" fmla="*/ 0 w 1665"/>
                <a:gd name="T37" fmla="*/ 1 h 1400"/>
                <a:gd name="T38" fmla="*/ 0 w 1665"/>
                <a:gd name="T39" fmla="*/ 1 h 1400"/>
                <a:gd name="T40" fmla="*/ 0 w 1665"/>
                <a:gd name="T41" fmla="*/ 1 h 1400"/>
                <a:gd name="T42" fmla="*/ 0 w 1665"/>
                <a:gd name="T43" fmla="*/ 1 h 1400"/>
                <a:gd name="T44" fmla="*/ 0 w 1665"/>
                <a:gd name="T45" fmla="*/ 1 h 1400"/>
                <a:gd name="T46" fmla="*/ 0 w 1665"/>
                <a:gd name="T47" fmla="*/ 1 h 1400"/>
                <a:gd name="T48" fmla="*/ 0 w 1665"/>
                <a:gd name="T49" fmla="*/ 1 h 1400"/>
                <a:gd name="T50" fmla="*/ 0 w 1665"/>
                <a:gd name="T51" fmla="*/ 1 h 1400"/>
                <a:gd name="T52" fmla="*/ 0 w 1665"/>
                <a:gd name="T53" fmla="*/ 1 h 1400"/>
                <a:gd name="T54" fmla="*/ 0 w 1665"/>
                <a:gd name="T55" fmla="*/ 1 h 1400"/>
                <a:gd name="T56" fmla="*/ 0 w 1665"/>
                <a:gd name="T57" fmla="*/ 1 h 1400"/>
                <a:gd name="T58" fmla="*/ 0 w 1665"/>
                <a:gd name="T59" fmla="*/ 1 h 1400"/>
                <a:gd name="T60" fmla="*/ 0 w 1665"/>
                <a:gd name="T61" fmla="*/ 0 h 1400"/>
                <a:gd name="T62" fmla="*/ 0 w 1665"/>
                <a:gd name="T63" fmla="*/ 1 h 1400"/>
                <a:gd name="T64" fmla="*/ 0 w 1665"/>
                <a:gd name="T65" fmla="*/ 1 h 1400"/>
                <a:gd name="T66" fmla="*/ 0 w 1665"/>
                <a:gd name="T67" fmla="*/ 1 h 1400"/>
                <a:gd name="T68" fmla="*/ 0 w 1665"/>
                <a:gd name="T69" fmla="*/ 1 h 1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5" h="1400">
                  <a:moveTo>
                    <a:pt x="420" y="138"/>
                  </a:moveTo>
                  <a:lnTo>
                    <a:pt x="388" y="132"/>
                  </a:lnTo>
                  <a:lnTo>
                    <a:pt x="365" y="132"/>
                  </a:lnTo>
                  <a:lnTo>
                    <a:pt x="339" y="133"/>
                  </a:lnTo>
                  <a:lnTo>
                    <a:pt x="241" y="150"/>
                  </a:lnTo>
                  <a:lnTo>
                    <a:pt x="166" y="198"/>
                  </a:lnTo>
                  <a:lnTo>
                    <a:pt x="126" y="235"/>
                  </a:lnTo>
                  <a:lnTo>
                    <a:pt x="98" y="279"/>
                  </a:lnTo>
                  <a:lnTo>
                    <a:pt x="113" y="368"/>
                  </a:lnTo>
                  <a:lnTo>
                    <a:pt x="129" y="424"/>
                  </a:lnTo>
                  <a:lnTo>
                    <a:pt x="135" y="462"/>
                  </a:lnTo>
                  <a:lnTo>
                    <a:pt x="29" y="548"/>
                  </a:lnTo>
                  <a:lnTo>
                    <a:pt x="3" y="615"/>
                  </a:lnTo>
                  <a:lnTo>
                    <a:pt x="0" y="656"/>
                  </a:lnTo>
                  <a:lnTo>
                    <a:pt x="3" y="694"/>
                  </a:lnTo>
                  <a:lnTo>
                    <a:pt x="18" y="802"/>
                  </a:lnTo>
                  <a:lnTo>
                    <a:pt x="43" y="874"/>
                  </a:lnTo>
                  <a:lnTo>
                    <a:pt x="98" y="940"/>
                  </a:lnTo>
                  <a:lnTo>
                    <a:pt x="311" y="981"/>
                  </a:lnTo>
                  <a:lnTo>
                    <a:pt x="349" y="982"/>
                  </a:lnTo>
                  <a:lnTo>
                    <a:pt x="411" y="977"/>
                  </a:lnTo>
                  <a:lnTo>
                    <a:pt x="496" y="967"/>
                  </a:lnTo>
                  <a:lnTo>
                    <a:pt x="506" y="1021"/>
                  </a:lnTo>
                  <a:lnTo>
                    <a:pt x="549" y="1096"/>
                  </a:lnTo>
                  <a:lnTo>
                    <a:pt x="674" y="1107"/>
                  </a:lnTo>
                  <a:lnTo>
                    <a:pt x="795" y="1128"/>
                  </a:lnTo>
                  <a:lnTo>
                    <a:pt x="834" y="1244"/>
                  </a:lnTo>
                  <a:lnTo>
                    <a:pt x="898" y="1327"/>
                  </a:lnTo>
                  <a:lnTo>
                    <a:pt x="951" y="1363"/>
                  </a:lnTo>
                  <a:lnTo>
                    <a:pt x="1025" y="1393"/>
                  </a:lnTo>
                  <a:lnTo>
                    <a:pt x="1080" y="1400"/>
                  </a:lnTo>
                  <a:lnTo>
                    <a:pt x="1179" y="1390"/>
                  </a:lnTo>
                  <a:lnTo>
                    <a:pt x="1333" y="1364"/>
                  </a:lnTo>
                  <a:lnTo>
                    <a:pt x="1359" y="1345"/>
                  </a:lnTo>
                  <a:lnTo>
                    <a:pt x="1385" y="1303"/>
                  </a:lnTo>
                  <a:lnTo>
                    <a:pt x="1430" y="1217"/>
                  </a:lnTo>
                  <a:lnTo>
                    <a:pt x="1435" y="1185"/>
                  </a:lnTo>
                  <a:lnTo>
                    <a:pt x="1435" y="1160"/>
                  </a:lnTo>
                  <a:lnTo>
                    <a:pt x="1433" y="1131"/>
                  </a:lnTo>
                  <a:lnTo>
                    <a:pt x="1429" y="1078"/>
                  </a:lnTo>
                  <a:lnTo>
                    <a:pt x="1429" y="1058"/>
                  </a:lnTo>
                  <a:lnTo>
                    <a:pt x="1430" y="1042"/>
                  </a:lnTo>
                  <a:lnTo>
                    <a:pt x="1502" y="983"/>
                  </a:lnTo>
                  <a:lnTo>
                    <a:pt x="1582" y="927"/>
                  </a:lnTo>
                  <a:lnTo>
                    <a:pt x="1620" y="847"/>
                  </a:lnTo>
                  <a:lnTo>
                    <a:pt x="1643" y="767"/>
                  </a:lnTo>
                  <a:lnTo>
                    <a:pt x="1665" y="614"/>
                  </a:lnTo>
                  <a:lnTo>
                    <a:pt x="1665" y="590"/>
                  </a:lnTo>
                  <a:lnTo>
                    <a:pt x="1660" y="566"/>
                  </a:lnTo>
                  <a:lnTo>
                    <a:pt x="1642" y="515"/>
                  </a:lnTo>
                  <a:lnTo>
                    <a:pt x="1606" y="465"/>
                  </a:lnTo>
                  <a:lnTo>
                    <a:pt x="1550" y="414"/>
                  </a:lnTo>
                  <a:lnTo>
                    <a:pt x="1518" y="410"/>
                  </a:lnTo>
                  <a:lnTo>
                    <a:pt x="1479" y="416"/>
                  </a:lnTo>
                  <a:lnTo>
                    <a:pt x="1445" y="419"/>
                  </a:lnTo>
                  <a:lnTo>
                    <a:pt x="1421" y="399"/>
                  </a:lnTo>
                  <a:lnTo>
                    <a:pt x="1346" y="255"/>
                  </a:lnTo>
                  <a:lnTo>
                    <a:pt x="1273" y="169"/>
                  </a:lnTo>
                  <a:lnTo>
                    <a:pt x="1183" y="89"/>
                  </a:lnTo>
                  <a:lnTo>
                    <a:pt x="1075" y="38"/>
                  </a:lnTo>
                  <a:lnTo>
                    <a:pt x="957" y="2"/>
                  </a:lnTo>
                  <a:lnTo>
                    <a:pt x="907" y="0"/>
                  </a:lnTo>
                  <a:lnTo>
                    <a:pt x="876" y="1"/>
                  </a:lnTo>
                  <a:lnTo>
                    <a:pt x="841" y="6"/>
                  </a:lnTo>
                  <a:lnTo>
                    <a:pt x="731" y="39"/>
                  </a:lnTo>
                  <a:lnTo>
                    <a:pt x="660" y="83"/>
                  </a:lnTo>
                  <a:lnTo>
                    <a:pt x="614" y="124"/>
                  </a:lnTo>
                  <a:lnTo>
                    <a:pt x="567" y="185"/>
                  </a:lnTo>
                  <a:lnTo>
                    <a:pt x="550" y="198"/>
                  </a:lnTo>
                  <a:lnTo>
                    <a:pt x="525" y="198"/>
                  </a:lnTo>
                  <a:lnTo>
                    <a:pt x="420" y="138"/>
                  </a:lnTo>
                  <a:close/>
                </a:path>
              </a:pathLst>
            </a:custGeom>
            <a:solidFill>
              <a:srgbClr val="FFFFD0"/>
            </a:solidFill>
            <a:ln w="11113">
              <a:solidFill>
                <a:srgbClr val="000000"/>
              </a:solidFill>
              <a:prstDash val="solid"/>
              <a:round/>
              <a:headEnd/>
              <a:tailEnd/>
            </a:ln>
          </p:spPr>
          <p:txBody>
            <a:bodyPr/>
            <a:lstStyle/>
            <a:p>
              <a:endParaRPr lang="en-US"/>
            </a:p>
          </p:txBody>
        </p:sp>
        <p:sp>
          <p:nvSpPr>
            <p:cNvPr id="26758" name="Freeform 134"/>
            <p:cNvSpPr>
              <a:spLocks/>
            </p:cNvSpPr>
            <p:nvPr/>
          </p:nvSpPr>
          <p:spPr bwMode="auto">
            <a:xfrm>
              <a:off x="5009" y="2514"/>
              <a:ext cx="182" cy="85"/>
            </a:xfrm>
            <a:custGeom>
              <a:avLst/>
              <a:gdLst>
                <a:gd name="T0" fmla="*/ 0 w 365"/>
                <a:gd name="T1" fmla="*/ 1 h 170"/>
                <a:gd name="T2" fmla="*/ 0 w 365"/>
                <a:gd name="T3" fmla="*/ 1 h 170"/>
                <a:gd name="T4" fmla="*/ 0 w 365"/>
                <a:gd name="T5" fmla="*/ 1 h 170"/>
                <a:gd name="T6" fmla="*/ 0 w 365"/>
                <a:gd name="T7" fmla="*/ 1 h 170"/>
                <a:gd name="T8" fmla="*/ 0 w 365"/>
                <a:gd name="T9" fmla="*/ 1 h 170"/>
                <a:gd name="T10" fmla="*/ 0 w 365"/>
                <a:gd name="T11" fmla="*/ 0 h 170"/>
                <a:gd name="T12" fmla="*/ 0 w 365"/>
                <a:gd name="T13" fmla="*/ 1 h 170"/>
                <a:gd name="T14" fmla="*/ 0 w 365"/>
                <a:gd name="T15" fmla="*/ 1 h 170"/>
                <a:gd name="T16" fmla="*/ 0 w 365"/>
                <a:gd name="T17" fmla="*/ 1 h 170"/>
                <a:gd name="T18" fmla="*/ 0 w 365"/>
                <a:gd name="T19" fmla="*/ 1 h 170"/>
                <a:gd name="T20" fmla="*/ 0 w 365"/>
                <a:gd name="T21" fmla="*/ 1 h 170"/>
                <a:gd name="T22" fmla="*/ 0 w 365"/>
                <a:gd name="T23" fmla="*/ 1 h 170"/>
                <a:gd name="T24" fmla="*/ 0 w 365"/>
                <a:gd name="T25" fmla="*/ 1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5" h="170">
                  <a:moveTo>
                    <a:pt x="365" y="170"/>
                  </a:moveTo>
                  <a:lnTo>
                    <a:pt x="362" y="144"/>
                  </a:lnTo>
                  <a:lnTo>
                    <a:pt x="333" y="123"/>
                  </a:lnTo>
                  <a:lnTo>
                    <a:pt x="246" y="76"/>
                  </a:lnTo>
                  <a:lnTo>
                    <a:pt x="191" y="32"/>
                  </a:lnTo>
                  <a:lnTo>
                    <a:pt x="132" y="0"/>
                  </a:lnTo>
                  <a:lnTo>
                    <a:pt x="112" y="6"/>
                  </a:lnTo>
                  <a:lnTo>
                    <a:pt x="89" y="19"/>
                  </a:lnTo>
                  <a:lnTo>
                    <a:pt x="54" y="48"/>
                  </a:lnTo>
                  <a:lnTo>
                    <a:pt x="13" y="94"/>
                  </a:lnTo>
                  <a:lnTo>
                    <a:pt x="0" y="124"/>
                  </a:lnTo>
                  <a:lnTo>
                    <a:pt x="0" y="148"/>
                  </a:lnTo>
                  <a:lnTo>
                    <a:pt x="365" y="170"/>
                  </a:lnTo>
                  <a:close/>
                </a:path>
              </a:pathLst>
            </a:custGeom>
            <a:solidFill>
              <a:srgbClr val="C7C700"/>
            </a:solidFill>
            <a:ln w="11113">
              <a:solidFill>
                <a:srgbClr val="000000"/>
              </a:solidFill>
              <a:prstDash val="solid"/>
              <a:round/>
              <a:headEnd/>
              <a:tailEnd/>
            </a:ln>
          </p:spPr>
          <p:txBody>
            <a:bodyPr/>
            <a:lstStyle/>
            <a:p>
              <a:endParaRPr lang="en-US"/>
            </a:p>
          </p:txBody>
        </p:sp>
        <p:sp>
          <p:nvSpPr>
            <p:cNvPr id="26759" name="Freeform 135"/>
            <p:cNvSpPr>
              <a:spLocks/>
            </p:cNvSpPr>
            <p:nvPr/>
          </p:nvSpPr>
          <p:spPr bwMode="auto">
            <a:xfrm>
              <a:off x="5101" y="2654"/>
              <a:ext cx="392" cy="168"/>
            </a:xfrm>
            <a:custGeom>
              <a:avLst/>
              <a:gdLst>
                <a:gd name="T0" fmla="*/ 1 w 783"/>
                <a:gd name="T1" fmla="*/ 1 h 335"/>
                <a:gd name="T2" fmla="*/ 1 w 783"/>
                <a:gd name="T3" fmla="*/ 1 h 335"/>
                <a:gd name="T4" fmla="*/ 0 w 783"/>
                <a:gd name="T5" fmla="*/ 1 h 335"/>
                <a:gd name="T6" fmla="*/ 0 w 783"/>
                <a:gd name="T7" fmla="*/ 1 h 335"/>
                <a:gd name="T8" fmla="*/ 1 w 783"/>
                <a:gd name="T9" fmla="*/ 1 h 335"/>
                <a:gd name="T10" fmla="*/ 1 w 783"/>
                <a:gd name="T11" fmla="*/ 1 h 335"/>
                <a:gd name="T12" fmla="*/ 1 w 783"/>
                <a:gd name="T13" fmla="*/ 1 h 335"/>
                <a:gd name="T14" fmla="*/ 1 w 783"/>
                <a:gd name="T15" fmla="*/ 1 h 335"/>
                <a:gd name="T16" fmla="*/ 1 w 783"/>
                <a:gd name="T17" fmla="*/ 1 h 335"/>
                <a:gd name="T18" fmla="*/ 1 w 783"/>
                <a:gd name="T19" fmla="*/ 1 h 335"/>
                <a:gd name="T20" fmla="*/ 1 w 783"/>
                <a:gd name="T21" fmla="*/ 1 h 335"/>
                <a:gd name="T22" fmla="*/ 1 w 783"/>
                <a:gd name="T23" fmla="*/ 1 h 335"/>
                <a:gd name="T24" fmla="*/ 1 w 783"/>
                <a:gd name="T25" fmla="*/ 1 h 335"/>
                <a:gd name="T26" fmla="*/ 1 w 783"/>
                <a:gd name="T27" fmla="*/ 1 h 335"/>
                <a:gd name="T28" fmla="*/ 1 w 783"/>
                <a:gd name="T29" fmla="*/ 0 h 335"/>
                <a:gd name="T30" fmla="*/ 1 w 783"/>
                <a:gd name="T31" fmla="*/ 1 h 335"/>
                <a:gd name="T32" fmla="*/ 1 w 783"/>
                <a:gd name="T33" fmla="*/ 1 h 335"/>
                <a:gd name="T34" fmla="*/ 1 w 783"/>
                <a:gd name="T35" fmla="*/ 1 h 335"/>
                <a:gd name="T36" fmla="*/ 1 w 783"/>
                <a:gd name="T37" fmla="*/ 1 h 335"/>
                <a:gd name="T38" fmla="*/ 1 w 783"/>
                <a:gd name="T39" fmla="*/ 1 h 335"/>
                <a:gd name="T40" fmla="*/ 1 w 783"/>
                <a:gd name="T41" fmla="*/ 1 h 335"/>
                <a:gd name="T42" fmla="*/ 1 w 783"/>
                <a:gd name="T43" fmla="*/ 1 h 335"/>
                <a:gd name="T44" fmla="*/ 1 w 783"/>
                <a:gd name="T45" fmla="*/ 1 h 335"/>
                <a:gd name="T46" fmla="*/ 1 w 783"/>
                <a:gd name="T47" fmla="*/ 1 h 335"/>
                <a:gd name="T48" fmla="*/ 1 w 783"/>
                <a:gd name="T49" fmla="*/ 1 h 335"/>
                <a:gd name="T50" fmla="*/ 1 w 783"/>
                <a:gd name="T51" fmla="*/ 1 h 335"/>
                <a:gd name="T52" fmla="*/ 1 w 783"/>
                <a:gd name="T53" fmla="*/ 1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3" h="335">
                  <a:moveTo>
                    <a:pt x="8" y="82"/>
                  </a:moveTo>
                  <a:lnTo>
                    <a:pt x="3" y="108"/>
                  </a:lnTo>
                  <a:lnTo>
                    <a:pt x="0" y="129"/>
                  </a:lnTo>
                  <a:lnTo>
                    <a:pt x="0" y="151"/>
                  </a:lnTo>
                  <a:lnTo>
                    <a:pt x="57" y="217"/>
                  </a:lnTo>
                  <a:lnTo>
                    <a:pt x="146" y="282"/>
                  </a:lnTo>
                  <a:lnTo>
                    <a:pt x="263" y="316"/>
                  </a:lnTo>
                  <a:lnTo>
                    <a:pt x="375" y="335"/>
                  </a:lnTo>
                  <a:lnTo>
                    <a:pt x="567" y="316"/>
                  </a:lnTo>
                  <a:lnTo>
                    <a:pt x="639" y="276"/>
                  </a:lnTo>
                  <a:lnTo>
                    <a:pt x="688" y="236"/>
                  </a:lnTo>
                  <a:lnTo>
                    <a:pt x="743" y="165"/>
                  </a:lnTo>
                  <a:lnTo>
                    <a:pt x="772" y="87"/>
                  </a:lnTo>
                  <a:lnTo>
                    <a:pt x="782" y="26"/>
                  </a:lnTo>
                  <a:lnTo>
                    <a:pt x="783" y="0"/>
                  </a:lnTo>
                  <a:lnTo>
                    <a:pt x="746" y="86"/>
                  </a:lnTo>
                  <a:lnTo>
                    <a:pt x="697" y="153"/>
                  </a:lnTo>
                  <a:lnTo>
                    <a:pt x="644" y="203"/>
                  </a:lnTo>
                  <a:lnTo>
                    <a:pt x="583" y="238"/>
                  </a:lnTo>
                  <a:lnTo>
                    <a:pt x="454" y="268"/>
                  </a:lnTo>
                  <a:lnTo>
                    <a:pt x="422" y="268"/>
                  </a:lnTo>
                  <a:lnTo>
                    <a:pt x="388" y="267"/>
                  </a:lnTo>
                  <a:lnTo>
                    <a:pt x="320" y="254"/>
                  </a:lnTo>
                  <a:lnTo>
                    <a:pt x="198" y="217"/>
                  </a:lnTo>
                  <a:lnTo>
                    <a:pt x="96" y="164"/>
                  </a:lnTo>
                  <a:lnTo>
                    <a:pt x="30" y="116"/>
                  </a:lnTo>
                  <a:lnTo>
                    <a:pt x="8" y="82"/>
                  </a:lnTo>
                  <a:close/>
                </a:path>
              </a:pathLst>
            </a:custGeom>
            <a:solidFill>
              <a:srgbClr val="00006E"/>
            </a:solidFill>
            <a:ln w="11113">
              <a:solidFill>
                <a:srgbClr val="000000"/>
              </a:solidFill>
              <a:prstDash val="solid"/>
              <a:round/>
              <a:headEnd/>
              <a:tailEnd/>
            </a:ln>
          </p:spPr>
          <p:txBody>
            <a:bodyPr/>
            <a:lstStyle/>
            <a:p>
              <a:endParaRPr lang="en-US"/>
            </a:p>
          </p:txBody>
        </p:sp>
        <p:sp>
          <p:nvSpPr>
            <p:cNvPr id="26760" name="Freeform 136"/>
            <p:cNvSpPr>
              <a:spLocks/>
            </p:cNvSpPr>
            <p:nvPr/>
          </p:nvSpPr>
          <p:spPr bwMode="auto">
            <a:xfrm>
              <a:off x="5118" y="2916"/>
              <a:ext cx="69" cy="58"/>
            </a:xfrm>
            <a:custGeom>
              <a:avLst/>
              <a:gdLst>
                <a:gd name="T0" fmla="*/ 0 w 139"/>
                <a:gd name="T1" fmla="*/ 1 h 116"/>
                <a:gd name="T2" fmla="*/ 0 w 139"/>
                <a:gd name="T3" fmla="*/ 1 h 116"/>
                <a:gd name="T4" fmla="*/ 0 w 139"/>
                <a:gd name="T5" fmla="*/ 1 h 116"/>
                <a:gd name="T6" fmla="*/ 0 w 139"/>
                <a:gd name="T7" fmla="*/ 1 h 116"/>
                <a:gd name="T8" fmla="*/ 0 w 139"/>
                <a:gd name="T9" fmla="*/ 1 h 116"/>
                <a:gd name="T10" fmla="*/ 0 w 139"/>
                <a:gd name="T11" fmla="*/ 1 h 116"/>
                <a:gd name="T12" fmla="*/ 0 w 139"/>
                <a:gd name="T13" fmla="*/ 1 h 116"/>
                <a:gd name="T14" fmla="*/ 0 w 139"/>
                <a:gd name="T15" fmla="*/ 1 h 116"/>
                <a:gd name="T16" fmla="*/ 0 w 139"/>
                <a:gd name="T17" fmla="*/ 1 h 116"/>
                <a:gd name="T18" fmla="*/ 0 w 139"/>
                <a:gd name="T19" fmla="*/ 0 h 116"/>
                <a:gd name="T20" fmla="*/ 0 w 139"/>
                <a:gd name="T21" fmla="*/ 0 h 116"/>
                <a:gd name="T22" fmla="*/ 0 w 139"/>
                <a:gd name="T23" fmla="*/ 1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16">
                  <a:moveTo>
                    <a:pt x="0" y="31"/>
                  </a:moveTo>
                  <a:lnTo>
                    <a:pt x="11" y="78"/>
                  </a:lnTo>
                  <a:lnTo>
                    <a:pt x="36" y="110"/>
                  </a:lnTo>
                  <a:lnTo>
                    <a:pt x="73" y="115"/>
                  </a:lnTo>
                  <a:lnTo>
                    <a:pt x="85" y="116"/>
                  </a:lnTo>
                  <a:lnTo>
                    <a:pt x="102" y="115"/>
                  </a:lnTo>
                  <a:lnTo>
                    <a:pt x="139" y="85"/>
                  </a:lnTo>
                  <a:lnTo>
                    <a:pt x="102" y="29"/>
                  </a:lnTo>
                  <a:lnTo>
                    <a:pt x="63" y="4"/>
                  </a:lnTo>
                  <a:lnTo>
                    <a:pt x="47" y="0"/>
                  </a:lnTo>
                  <a:lnTo>
                    <a:pt x="30" y="0"/>
                  </a:lnTo>
                  <a:lnTo>
                    <a:pt x="0" y="31"/>
                  </a:lnTo>
                  <a:close/>
                </a:path>
              </a:pathLst>
            </a:custGeom>
            <a:solidFill>
              <a:srgbClr val="F0F0F0"/>
            </a:solidFill>
            <a:ln w="11113">
              <a:solidFill>
                <a:srgbClr val="000000"/>
              </a:solidFill>
              <a:prstDash val="solid"/>
              <a:round/>
              <a:headEnd/>
              <a:tailEnd/>
            </a:ln>
          </p:spPr>
          <p:txBody>
            <a:bodyPr/>
            <a:lstStyle/>
            <a:p>
              <a:endParaRPr lang="en-US"/>
            </a:p>
          </p:txBody>
        </p:sp>
        <p:sp>
          <p:nvSpPr>
            <p:cNvPr id="26761" name="Freeform 137"/>
            <p:cNvSpPr>
              <a:spLocks/>
            </p:cNvSpPr>
            <p:nvPr/>
          </p:nvSpPr>
          <p:spPr bwMode="auto">
            <a:xfrm>
              <a:off x="5086" y="2979"/>
              <a:ext cx="45" cy="43"/>
            </a:xfrm>
            <a:custGeom>
              <a:avLst/>
              <a:gdLst>
                <a:gd name="T0" fmla="*/ 0 w 91"/>
                <a:gd name="T1" fmla="*/ 0 h 86"/>
                <a:gd name="T2" fmla="*/ 0 w 91"/>
                <a:gd name="T3" fmla="*/ 1 h 86"/>
                <a:gd name="T4" fmla="*/ 0 w 91"/>
                <a:gd name="T5" fmla="*/ 1 h 86"/>
                <a:gd name="T6" fmla="*/ 0 w 91"/>
                <a:gd name="T7" fmla="*/ 1 h 86"/>
                <a:gd name="T8" fmla="*/ 0 w 91"/>
                <a:gd name="T9" fmla="*/ 1 h 86"/>
                <a:gd name="T10" fmla="*/ 0 w 91"/>
                <a:gd name="T11" fmla="*/ 1 h 86"/>
                <a:gd name="T12" fmla="*/ 0 w 91"/>
                <a:gd name="T13" fmla="*/ 1 h 86"/>
                <a:gd name="T14" fmla="*/ 0 w 91"/>
                <a:gd name="T15" fmla="*/ 1 h 86"/>
                <a:gd name="T16" fmla="*/ 0 w 91"/>
                <a:gd name="T17" fmla="*/ 1 h 86"/>
                <a:gd name="T18" fmla="*/ 0 w 91"/>
                <a:gd name="T19" fmla="*/ 1 h 86"/>
                <a:gd name="T20" fmla="*/ 0 w 91"/>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6">
                  <a:moveTo>
                    <a:pt x="38" y="0"/>
                  </a:moveTo>
                  <a:lnTo>
                    <a:pt x="13" y="5"/>
                  </a:lnTo>
                  <a:lnTo>
                    <a:pt x="0" y="20"/>
                  </a:lnTo>
                  <a:lnTo>
                    <a:pt x="10" y="70"/>
                  </a:lnTo>
                  <a:lnTo>
                    <a:pt x="43" y="86"/>
                  </a:lnTo>
                  <a:lnTo>
                    <a:pt x="69" y="85"/>
                  </a:lnTo>
                  <a:lnTo>
                    <a:pt x="91" y="72"/>
                  </a:lnTo>
                  <a:lnTo>
                    <a:pt x="91" y="63"/>
                  </a:lnTo>
                  <a:lnTo>
                    <a:pt x="86" y="44"/>
                  </a:lnTo>
                  <a:lnTo>
                    <a:pt x="70" y="22"/>
                  </a:lnTo>
                  <a:lnTo>
                    <a:pt x="38" y="0"/>
                  </a:lnTo>
                  <a:close/>
                </a:path>
              </a:pathLst>
            </a:custGeom>
            <a:solidFill>
              <a:srgbClr val="F0F0F0"/>
            </a:solidFill>
            <a:ln w="11113">
              <a:solidFill>
                <a:srgbClr val="000000"/>
              </a:solidFill>
              <a:prstDash val="solid"/>
              <a:round/>
              <a:headEnd/>
              <a:tailEnd/>
            </a:ln>
          </p:spPr>
          <p:txBody>
            <a:bodyPr/>
            <a:lstStyle/>
            <a:p>
              <a:endParaRPr lang="en-US"/>
            </a:p>
          </p:txBody>
        </p:sp>
        <p:sp>
          <p:nvSpPr>
            <p:cNvPr id="26762" name="Freeform 138"/>
            <p:cNvSpPr>
              <a:spLocks/>
            </p:cNvSpPr>
            <p:nvPr/>
          </p:nvSpPr>
          <p:spPr bwMode="auto">
            <a:xfrm>
              <a:off x="5166" y="2486"/>
              <a:ext cx="300" cy="138"/>
            </a:xfrm>
            <a:custGeom>
              <a:avLst/>
              <a:gdLst>
                <a:gd name="T0" fmla="*/ 1 w 600"/>
                <a:gd name="T1" fmla="*/ 1 h 275"/>
                <a:gd name="T2" fmla="*/ 1 w 600"/>
                <a:gd name="T3" fmla="*/ 1 h 275"/>
                <a:gd name="T4" fmla="*/ 1 w 600"/>
                <a:gd name="T5" fmla="*/ 1 h 275"/>
                <a:gd name="T6" fmla="*/ 1 w 600"/>
                <a:gd name="T7" fmla="*/ 1 h 275"/>
                <a:gd name="T8" fmla="*/ 1 w 600"/>
                <a:gd name="T9" fmla="*/ 1 h 275"/>
                <a:gd name="T10" fmla="*/ 1 w 600"/>
                <a:gd name="T11" fmla="*/ 1 h 275"/>
                <a:gd name="T12" fmla="*/ 1 w 600"/>
                <a:gd name="T13" fmla="*/ 1 h 275"/>
                <a:gd name="T14" fmla="*/ 1 w 600"/>
                <a:gd name="T15" fmla="*/ 0 h 275"/>
                <a:gd name="T16" fmla="*/ 1 w 600"/>
                <a:gd name="T17" fmla="*/ 0 h 275"/>
                <a:gd name="T18" fmla="*/ 1 w 600"/>
                <a:gd name="T19" fmla="*/ 0 h 275"/>
                <a:gd name="T20" fmla="*/ 1 w 600"/>
                <a:gd name="T21" fmla="*/ 0 h 275"/>
                <a:gd name="T22" fmla="*/ 1 w 600"/>
                <a:gd name="T23" fmla="*/ 1 h 275"/>
                <a:gd name="T24" fmla="*/ 0 w 600"/>
                <a:gd name="T25" fmla="*/ 1 h 275"/>
                <a:gd name="T26" fmla="*/ 1 w 600"/>
                <a:gd name="T27" fmla="*/ 1 h 275"/>
                <a:gd name="T28" fmla="*/ 1 w 600"/>
                <a:gd name="T29" fmla="*/ 1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0" h="275">
                  <a:moveTo>
                    <a:pt x="231" y="275"/>
                  </a:moveTo>
                  <a:lnTo>
                    <a:pt x="426" y="234"/>
                  </a:lnTo>
                  <a:lnTo>
                    <a:pt x="555" y="200"/>
                  </a:lnTo>
                  <a:lnTo>
                    <a:pt x="600" y="172"/>
                  </a:lnTo>
                  <a:lnTo>
                    <a:pt x="540" y="89"/>
                  </a:lnTo>
                  <a:lnTo>
                    <a:pt x="465" y="33"/>
                  </a:lnTo>
                  <a:lnTo>
                    <a:pt x="355" y="6"/>
                  </a:lnTo>
                  <a:lnTo>
                    <a:pt x="280" y="0"/>
                  </a:lnTo>
                  <a:lnTo>
                    <a:pt x="237" y="0"/>
                  </a:lnTo>
                  <a:lnTo>
                    <a:pt x="214" y="0"/>
                  </a:lnTo>
                  <a:lnTo>
                    <a:pt x="190" y="0"/>
                  </a:lnTo>
                  <a:lnTo>
                    <a:pt x="90" y="27"/>
                  </a:lnTo>
                  <a:lnTo>
                    <a:pt x="0" y="81"/>
                  </a:lnTo>
                  <a:lnTo>
                    <a:pt x="110" y="182"/>
                  </a:lnTo>
                  <a:lnTo>
                    <a:pt x="231" y="275"/>
                  </a:lnTo>
                  <a:close/>
                </a:path>
              </a:pathLst>
            </a:custGeom>
            <a:solidFill>
              <a:srgbClr val="009800"/>
            </a:solidFill>
            <a:ln w="11113">
              <a:solidFill>
                <a:srgbClr val="000000"/>
              </a:solidFill>
              <a:prstDash val="solid"/>
              <a:round/>
              <a:headEnd/>
              <a:tailEnd/>
            </a:ln>
          </p:spPr>
          <p:txBody>
            <a:bodyPr/>
            <a:lstStyle/>
            <a:p>
              <a:endParaRPr lang="en-US"/>
            </a:p>
          </p:txBody>
        </p:sp>
        <p:sp>
          <p:nvSpPr>
            <p:cNvPr id="26763" name="Freeform 139"/>
            <p:cNvSpPr>
              <a:spLocks/>
            </p:cNvSpPr>
            <p:nvPr/>
          </p:nvSpPr>
          <p:spPr bwMode="auto">
            <a:xfrm>
              <a:off x="5101" y="2626"/>
              <a:ext cx="181" cy="157"/>
            </a:xfrm>
            <a:custGeom>
              <a:avLst/>
              <a:gdLst>
                <a:gd name="T0" fmla="*/ 1 w 361"/>
                <a:gd name="T1" fmla="*/ 1 h 314"/>
                <a:gd name="T2" fmla="*/ 1 w 361"/>
                <a:gd name="T3" fmla="*/ 1 h 314"/>
                <a:gd name="T4" fmla="*/ 1 w 361"/>
                <a:gd name="T5" fmla="*/ 1 h 314"/>
                <a:gd name="T6" fmla="*/ 1 w 361"/>
                <a:gd name="T7" fmla="*/ 1 h 314"/>
                <a:gd name="T8" fmla="*/ 1 w 361"/>
                <a:gd name="T9" fmla="*/ 1 h 314"/>
                <a:gd name="T10" fmla="*/ 1 w 361"/>
                <a:gd name="T11" fmla="*/ 1 h 314"/>
                <a:gd name="T12" fmla="*/ 1 w 361"/>
                <a:gd name="T13" fmla="*/ 1 h 314"/>
                <a:gd name="T14" fmla="*/ 0 w 361"/>
                <a:gd name="T15" fmla="*/ 1 h 314"/>
                <a:gd name="T16" fmla="*/ 1 w 361"/>
                <a:gd name="T17" fmla="*/ 0 h 314"/>
                <a:gd name="T18" fmla="*/ 1 w 361"/>
                <a:gd name="T19" fmla="*/ 1 h 3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1" h="314">
                  <a:moveTo>
                    <a:pt x="327" y="312"/>
                  </a:moveTo>
                  <a:lnTo>
                    <a:pt x="320" y="314"/>
                  </a:lnTo>
                  <a:lnTo>
                    <a:pt x="297" y="314"/>
                  </a:lnTo>
                  <a:lnTo>
                    <a:pt x="226" y="298"/>
                  </a:lnTo>
                  <a:lnTo>
                    <a:pt x="141" y="266"/>
                  </a:lnTo>
                  <a:lnTo>
                    <a:pt x="68" y="215"/>
                  </a:lnTo>
                  <a:lnTo>
                    <a:pt x="29" y="176"/>
                  </a:lnTo>
                  <a:lnTo>
                    <a:pt x="0" y="135"/>
                  </a:lnTo>
                  <a:lnTo>
                    <a:pt x="361" y="0"/>
                  </a:lnTo>
                  <a:lnTo>
                    <a:pt x="327" y="312"/>
                  </a:lnTo>
                  <a:close/>
                </a:path>
              </a:pathLst>
            </a:custGeom>
            <a:solidFill>
              <a:srgbClr val="DA0030"/>
            </a:solidFill>
            <a:ln w="11113">
              <a:solidFill>
                <a:srgbClr val="000000"/>
              </a:solidFill>
              <a:prstDash val="solid"/>
              <a:round/>
              <a:headEnd/>
              <a:tailEnd/>
            </a:ln>
          </p:spPr>
          <p:txBody>
            <a:bodyPr/>
            <a:lstStyle/>
            <a:p>
              <a:endParaRPr lang="en-US"/>
            </a:p>
          </p:txBody>
        </p:sp>
        <p:sp>
          <p:nvSpPr>
            <p:cNvPr id="26764" name="Freeform 140"/>
            <p:cNvSpPr>
              <a:spLocks/>
            </p:cNvSpPr>
            <p:nvPr/>
          </p:nvSpPr>
          <p:spPr bwMode="auto">
            <a:xfrm>
              <a:off x="5263" y="2624"/>
              <a:ext cx="184" cy="166"/>
            </a:xfrm>
            <a:custGeom>
              <a:avLst/>
              <a:gdLst>
                <a:gd name="T0" fmla="*/ 0 w 370"/>
                <a:gd name="T1" fmla="*/ 1 h 331"/>
                <a:gd name="T2" fmla="*/ 0 w 370"/>
                <a:gd name="T3" fmla="*/ 1 h 331"/>
                <a:gd name="T4" fmla="*/ 0 w 370"/>
                <a:gd name="T5" fmla="*/ 1 h 331"/>
                <a:gd name="T6" fmla="*/ 0 w 370"/>
                <a:gd name="T7" fmla="*/ 1 h 331"/>
                <a:gd name="T8" fmla="*/ 0 w 370"/>
                <a:gd name="T9" fmla="*/ 1 h 331"/>
                <a:gd name="T10" fmla="*/ 0 w 370"/>
                <a:gd name="T11" fmla="*/ 1 h 331"/>
                <a:gd name="T12" fmla="*/ 0 w 370"/>
                <a:gd name="T13" fmla="*/ 1 h 331"/>
                <a:gd name="T14" fmla="*/ 0 w 370"/>
                <a:gd name="T15" fmla="*/ 1 h 331"/>
                <a:gd name="T16" fmla="*/ 0 w 370"/>
                <a:gd name="T17" fmla="*/ 0 h 331"/>
                <a:gd name="T18" fmla="*/ 0 w 370"/>
                <a:gd name="T19" fmla="*/ 1 h 331"/>
                <a:gd name="T20" fmla="*/ 0 w 370"/>
                <a:gd name="T21" fmla="*/ 1 h 331"/>
                <a:gd name="T22" fmla="*/ 0 w 370"/>
                <a:gd name="T23" fmla="*/ 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 h="331">
                  <a:moveTo>
                    <a:pt x="370" y="224"/>
                  </a:moveTo>
                  <a:lnTo>
                    <a:pt x="237" y="311"/>
                  </a:lnTo>
                  <a:lnTo>
                    <a:pt x="171" y="328"/>
                  </a:lnTo>
                  <a:lnTo>
                    <a:pt x="134" y="330"/>
                  </a:lnTo>
                  <a:lnTo>
                    <a:pt x="116" y="330"/>
                  </a:lnTo>
                  <a:lnTo>
                    <a:pt x="96" y="331"/>
                  </a:lnTo>
                  <a:lnTo>
                    <a:pt x="0" y="325"/>
                  </a:lnTo>
                  <a:lnTo>
                    <a:pt x="20" y="190"/>
                  </a:lnTo>
                  <a:lnTo>
                    <a:pt x="36" y="0"/>
                  </a:lnTo>
                  <a:lnTo>
                    <a:pt x="182" y="108"/>
                  </a:lnTo>
                  <a:lnTo>
                    <a:pt x="286" y="181"/>
                  </a:lnTo>
                  <a:lnTo>
                    <a:pt x="370" y="224"/>
                  </a:lnTo>
                  <a:close/>
                </a:path>
              </a:pathLst>
            </a:custGeom>
            <a:solidFill>
              <a:srgbClr val="4854E2"/>
            </a:solidFill>
            <a:ln w="11113">
              <a:solidFill>
                <a:srgbClr val="000000"/>
              </a:solidFill>
              <a:prstDash val="solid"/>
              <a:round/>
              <a:headEnd/>
              <a:tailEnd/>
            </a:ln>
          </p:spPr>
          <p:txBody>
            <a:bodyPr/>
            <a:lstStyle/>
            <a:p>
              <a:endParaRPr lang="en-US"/>
            </a:p>
          </p:txBody>
        </p:sp>
        <p:sp>
          <p:nvSpPr>
            <p:cNvPr id="26765" name="Freeform 141"/>
            <p:cNvSpPr>
              <a:spLocks/>
            </p:cNvSpPr>
            <p:nvPr/>
          </p:nvSpPr>
          <p:spPr bwMode="auto">
            <a:xfrm>
              <a:off x="5279" y="2572"/>
              <a:ext cx="215" cy="166"/>
            </a:xfrm>
            <a:custGeom>
              <a:avLst/>
              <a:gdLst>
                <a:gd name="T0" fmla="*/ 0 w 430"/>
                <a:gd name="T1" fmla="*/ 1 h 330"/>
                <a:gd name="T2" fmla="*/ 0 w 430"/>
                <a:gd name="T3" fmla="*/ 1 h 330"/>
                <a:gd name="T4" fmla="*/ 1 w 430"/>
                <a:gd name="T5" fmla="*/ 0 h 330"/>
                <a:gd name="T6" fmla="*/ 1 w 430"/>
                <a:gd name="T7" fmla="*/ 1 h 330"/>
                <a:gd name="T8" fmla="*/ 1 w 430"/>
                <a:gd name="T9" fmla="*/ 1 h 330"/>
                <a:gd name="T10" fmla="*/ 1 w 430"/>
                <a:gd name="T11" fmla="*/ 1 h 330"/>
                <a:gd name="T12" fmla="*/ 1 w 430"/>
                <a:gd name="T13" fmla="*/ 1 h 330"/>
                <a:gd name="T14" fmla="*/ 1 w 430"/>
                <a:gd name="T15" fmla="*/ 1 h 330"/>
                <a:gd name="T16" fmla="*/ 1 w 430"/>
                <a:gd name="T17" fmla="*/ 1 h 330"/>
                <a:gd name="T18" fmla="*/ 1 w 430"/>
                <a:gd name="T19" fmla="*/ 1 h 330"/>
                <a:gd name="T20" fmla="*/ 1 w 430"/>
                <a:gd name="T21" fmla="*/ 1 h 330"/>
                <a:gd name="T22" fmla="*/ 0 w 430"/>
                <a:gd name="T23" fmla="*/ 1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330">
                  <a:moveTo>
                    <a:pt x="0" y="101"/>
                  </a:moveTo>
                  <a:lnTo>
                    <a:pt x="0" y="103"/>
                  </a:lnTo>
                  <a:lnTo>
                    <a:pt x="374" y="0"/>
                  </a:lnTo>
                  <a:lnTo>
                    <a:pt x="427" y="77"/>
                  </a:lnTo>
                  <a:lnTo>
                    <a:pt x="430" y="130"/>
                  </a:lnTo>
                  <a:lnTo>
                    <a:pt x="430" y="153"/>
                  </a:lnTo>
                  <a:lnTo>
                    <a:pt x="429" y="180"/>
                  </a:lnTo>
                  <a:lnTo>
                    <a:pt x="419" y="229"/>
                  </a:lnTo>
                  <a:lnTo>
                    <a:pt x="339" y="330"/>
                  </a:lnTo>
                  <a:lnTo>
                    <a:pt x="165" y="221"/>
                  </a:lnTo>
                  <a:lnTo>
                    <a:pt x="9" y="111"/>
                  </a:lnTo>
                  <a:lnTo>
                    <a:pt x="0" y="101"/>
                  </a:lnTo>
                  <a:close/>
                </a:path>
              </a:pathLst>
            </a:custGeom>
            <a:solidFill>
              <a:srgbClr val="FFAD2C"/>
            </a:solidFill>
            <a:ln w="11113">
              <a:solidFill>
                <a:srgbClr val="000000"/>
              </a:solidFill>
              <a:prstDash val="solid"/>
              <a:round/>
              <a:headEnd/>
              <a:tailEnd/>
            </a:ln>
          </p:spPr>
          <p:txBody>
            <a:bodyPr/>
            <a:lstStyle/>
            <a:p>
              <a:endParaRPr lang="en-US"/>
            </a:p>
          </p:txBody>
        </p:sp>
        <p:sp>
          <p:nvSpPr>
            <p:cNvPr id="26766" name="Freeform 142"/>
            <p:cNvSpPr>
              <a:spLocks/>
            </p:cNvSpPr>
            <p:nvPr/>
          </p:nvSpPr>
          <p:spPr bwMode="auto">
            <a:xfrm>
              <a:off x="4086" y="2645"/>
              <a:ext cx="143" cy="75"/>
            </a:xfrm>
            <a:custGeom>
              <a:avLst/>
              <a:gdLst>
                <a:gd name="T0" fmla="*/ 1 w 285"/>
                <a:gd name="T1" fmla="*/ 0 h 152"/>
                <a:gd name="T2" fmla="*/ 1 w 285"/>
                <a:gd name="T3" fmla="*/ 0 h 152"/>
                <a:gd name="T4" fmla="*/ 1 w 285"/>
                <a:gd name="T5" fmla="*/ 0 h 152"/>
                <a:gd name="T6" fmla="*/ 0 w 285"/>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 h="152">
                  <a:moveTo>
                    <a:pt x="128" y="3"/>
                  </a:moveTo>
                  <a:lnTo>
                    <a:pt x="128" y="0"/>
                  </a:lnTo>
                  <a:lnTo>
                    <a:pt x="285" y="116"/>
                  </a:lnTo>
                  <a:lnTo>
                    <a:pt x="0" y="1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7" name="Freeform 143"/>
            <p:cNvSpPr>
              <a:spLocks/>
            </p:cNvSpPr>
            <p:nvPr/>
          </p:nvSpPr>
          <p:spPr bwMode="auto">
            <a:xfrm>
              <a:off x="4242" y="2666"/>
              <a:ext cx="162" cy="88"/>
            </a:xfrm>
            <a:custGeom>
              <a:avLst/>
              <a:gdLst>
                <a:gd name="T0" fmla="*/ 1 w 322"/>
                <a:gd name="T1" fmla="*/ 1 h 175"/>
                <a:gd name="T2" fmla="*/ 1 w 322"/>
                <a:gd name="T3" fmla="*/ 0 h 175"/>
                <a:gd name="T4" fmla="*/ 0 w 322"/>
                <a:gd name="T5" fmla="*/ 1 h 175"/>
                <a:gd name="T6" fmla="*/ 1 w 322"/>
                <a:gd name="T7" fmla="*/ 1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2" h="175">
                  <a:moveTo>
                    <a:pt x="182" y="1"/>
                  </a:moveTo>
                  <a:lnTo>
                    <a:pt x="186" y="0"/>
                  </a:lnTo>
                  <a:lnTo>
                    <a:pt x="0" y="78"/>
                  </a:lnTo>
                  <a:lnTo>
                    <a:pt x="322" y="17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8" name="Freeform 144"/>
            <p:cNvSpPr>
              <a:spLocks/>
            </p:cNvSpPr>
            <p:nvPr/>
          </p:nvSpPr>
          <p:spPr bwMode="auto">
            <a:xfrm>
              <a:off x="4359" y="2837"/>
              <a:ext cx="141" cy="59"/>
            </a:xfrm>
            <a:custGeom>
              <a:avLst/>
              <a:gdLst>
                <a:gd name="T0" fmla="*/ 0 w 283"/>
                <a:gd name="T1" fmla="*/ 1 h 118"/>
                <a:gd name="T2" fmla="*/ 0 w 283"/>
                <a:gd name="T3" fmla="*/ 0 h 118"/>
                <a:gd name="T4" fmla="*/ 0 w 283"/>
                <a:gd name="T5" fmla="*/ 1 h 118"/>
                <a:gd name="T6" fmla="*/ 0 w 283"/>
                <a:gd name="T7" fmla="*/ 1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3" h="118">
                  <a:moveTo>
                    <a:pt x="0" y="64"/>
                  </a:moveTo>
                  <a:lnTo>
                    <a:pt x="0" y="0"/>
                  </a:lnTo>
                  <a:lnTo>
                    <a:pt x="283" y="32"/>
                  </a:lnTo>
                  <a:lnTo>
                    <a:pt x="277" y="11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9" name="Line 145"/>
            <p:cNvSpPr>
              <a:spLocks noChangeShapeType="1"/>
            </p:cNvSpPr>
            <p:nvPr/>
          </p:nvSpPr>
          <p:spPr bwMode="auto">
            <a:xfrm flipV="1">
              <a:off x="4225" y="2736"/>
              <a:ext cx="5" cy="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0" name="Line 146"/>
            <p:cNvSpPr>
              <a:spLocks noChangeShapeType="1"/>
            </p:cNvSpPr>
            <p:nvPr/>
          </p:nvSpPr>
          <p:spPr bwMode="auto">
            <a:xfrm flipH="1" flipV="1">
              <a:off x="4428" y="2777"/>
              <a:ext cx="2" cy="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1" name="Freeform 147"/>
            <p:cNvSpPr>
              <a:spLocks/>
            </p:cNvSpPr>
            <p:nvPr/>
          </p:nvSpPr>
          <p:spPr bwMode="auto">
            <a:xfrm>
              <a:off x="4375" y="2724"/>
              <a:ext cx="114" cy="60"/>
            </a:xfrm>
            <a:custGeom>
              <a:avLst/>
              <a:gdLst>
                <a:gd name="T0" fmla="*/ 1 w 227"/>
                <a:gd name="T1" fmla="*/ 1 h 120"/>
                <a:gd name="T2" fmla="*/ 1 w 227"/>
                <a:gd name="T3" fmla="*/ 1 h 120"/>
                <a:gd name="T4" fmla="*/ 1 w 227"/>
                <a:gd name="T5" fmla="*/ 1 h 120"/>
                <a:gd name="T6" fmla="*/ 0 w 227"/>
                <a:gd name="T7" fmla="*/ 1 h 120"/>
                <a:gd name="T8" fmla="*/ 1 w 227"/>
                <a:gd name="T9" fmla="*/ 1 h 120"/>
                <a:gd name="T10" fmla="*/ 1 w 227"/>
                <a:gd name="T11" fmla="*/ 1 h 120"/>
                <a:gd name="T12" fmla="*/ 1 w 227"/>
                <a:gd name="T13" fmla="*/ 1 h 120"/>
                <a:gd name="T14" fmla="*/ 1 w 227"/>
                <a:gd name="T15" fmla="*/ 0 h 120"/>
                <a:gd name="T16" fmla="*/ 1 w 227"/>
                <a:gd name="T17" fmla="*/ 0 h 120"/>
                <a:gd name="T18" fmla="*/ 1 w 227"/>
                <a:gd name="T19" fmla="*/ 0 h 120"/>
                <a:gd name="T20" fmla="*/ 1 w 227"/>
                <a:gd name="T21" fmla="*/ 1 h 120"/>
                <a:gd name="T22" fmla="*/ 1 w 227"/>
                <a:gd name="T23" fmla="*/ 1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7" h="120">
                  <a:moveTo>
                    <a:pt x="3" y="3"/>
                  </a:moveTo>
                  <a:lnTo>
                    <a:pt x="1" y="48"/>
                  </a:lnTo>
                  <a:lnTo>
                    <a:pt x="1" y="83"/>
                  </a:lnTo>
                  <a:lnTo>
                    <a:pt x="0" y="111"/>
                  </a:lnTo>
                  <a:lnTo>
                    <a:pt x="227" y="120"/>
                  </a:lnTo>
                  <a:lnTo>
                    <a:pt x="219" y="20"/>
                  </a:lnTo>
                  <a:lnTo>
                    <a:pt x="170" y="4"/>
                  </a:lnTo>
                  <a:lnTo>
                    <a:pt x="97" y="0"/>
                  </a:lnTo>
                  <a:lnTo>
                    <a:pt x="64" y="0"/>
                  </a:lnTo>
                  <a:lnTo>
                    <a:pt x="49" y="0"/>
                  </a:lnTo>
                  <a:lnTo>
                    <a:pt x="33" y="2"/>
                  </a:lnTo>
                  <a:lnTo>
                    <a:pt x="3" y="3"/>
                  </a:lnTo>
                  <a:close/>
                </a:path>
              </a:pathLst>
            </a:custGeom>
            <a:solidFill>
              <a:srgbClr val="FFFFFF"/>
            </a:solidFill>
            <a:ln w="11113">
              <a:solidFill>
                <a:srgbClr val="000000"/>
              </a:solidFill>
              <a:prstDash val="solid"/>
              <a:round/>
              <a:headEnd/>
              <a:tailEnd/>
            </a:ln>
          </p:spPr>
          <p:txBody>
            <a:bodyPr/>
            <a:lstStyle/>
            <a:p>
              <a:endParaRPr lang="en-US"/>
            </a:p>
          </p:txBody>
        </p:sp>
        <p:sp>
          <p:nvSpPr>
            <p:cNvPr id="26772" name="Freeform 148"/>
            <p:cNvSpPr>
              <a:spLocks/>
            </p:cNvSpPr>
            <p:nvPr/>
          </p:nvSpPr>
          <p:spPr bwMode="auto">
            <a:xfrm>
              <a:off x="4573" y="2874"/>
              <a:ext cx="71" cy="60"/>
            </a:xfrm>
            <a:custGeom>
              <a:avLst/>
              <a:gdLst>
                <a:gd name="T0" fmla="*/ 0 w 143"/>
                <a:gd name="T1" fmla="*/ 1 h 119"/>
                <a:gd name="T2" fmla="*/ 0 w 143"/>
                <a:gd name="T3" fmla="*/ 1 h 119"/>
                <a:gd name="T4" fmla="*/ 0 w 143"/>
                <a:gd name="T5" fmla="*/ 1 h 119"/>
                <a:gd name="T6" fmla="*/ 0 w 143"/>
                <a:gd name="T7" fmla="*/ 1 h 119"/>
                <a:gd name="T8" fmla="*/ 0 w 143"/>
                <a:gd name="T9" fmla="*/ 1 h 119"/>
                <a:gd name="T10" fmla="*/ 0 w 143"/>
                <a:gd name="T11" fmla="*/ 1 h 119"/>
                <a:gd name="T12" fmla="*/ 0 w 143"/>
                <a:gd name="T13" fmla="*/ 1 h 119"/>
                <a:gd name="T14" fmla="*/ 0 w 143"/>
                <a:gd name="T15" fmla="*/ 1 h 119"/>
                <a:gd name="T16" fmla="*/ 0 w 143"/>
                <a:gd name="T17" fmla="*/ 1 h 119"/>
                <a:gd name="T18" fmla="*/ 0 w 143"/>
                <a:gd name="T19" fmla="*/ 1 h 119"/>
                <a:gd name="T20" fmla="*/ 0 w 143"/>
                <a:gd name="T21" fmla="*/ 0 h 119"/>
                <a:gd name="T22" fmla="*/ 0 w 143"/>
                <a:gd name="T23" fmla="*/ 1 h 119"/>
                <a:gd name="T24" fmla="*/ 0 w 143"/>
                <a:gd name="T25" fmla="*/ 1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19">
                  <a:moveTo>
                    <a:pt x="143" y="35"/>
                  </a:moveTo>
                  <a:lnTo>
                    <a:pt x="142" y="52"/>
                  </a:lnTo>
                  <a:lnTo>
                    <a:pt x="133" y="79"/>
                  </a:lnTo>
                  <a:lnTo>
                    <a:pt x="103" y="110"/>
                  </a:lnTo>
                  <a:lnTo>
                    <a:pt x="71" y="119"/>
                  </a:lnTo>
                  <a:lnTo>
                    <a:pt x="33" y="116"/>
                  </a:lnTo>
                  <a:lnTo>
                    <a:pt x="13" y="106"/>
                  </a:lnTo>
                  <a:lnTo>
                    <a:pt x="0" y="82"/>
                  </a:lnTo>
                  <a:lnTo>
                    <a:pt x="37" y="30"/>
                  </a:lnTo>
                  <a:lnTo>
                    <a:pt x="78" y="4"/>
                  </a:lnTo>
                  <a:lnTo>
                    <a:pt x="95" y="0"/>
                  </a:lnTo>
                  <a:lnTo>
                    <a:pt x="112" y="1"/>
                  </a:lnTo>
                  <a:lnTo>
                    <a:pt x="14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3" name="Freeform 149"/>
            <p:cNvSpPr>
              <a:spLocks/>
            </p:cNvSpPr>
            <p:nvPr/>
          </p:nvSpPr>
          <p:spPr bwMode="auto">
            <a:xfrm>
              <a:off x="4639" y="2934"/>
              <a:ext cx="46" cy="40"/>
            </a:xfrm>
            <a:custGeom>
              <a:avLst/>
              <a:gdLst>
                <a:gd name="T0" fmla="*/ 1 w 90"/>
                <a:gd name="T1" fmla="*/ 0 h 82"/>
                <a:gd name="T2" fmla="*/ 1 w 90"/>
                <a:gd name="T3" fmla="*/ 0 h 82"/>
                <a:gd name="T4" fmla="*/ 1 w 90"/>
                <a:gd name="T5" fmla="*/ 0 h 82"/>
                <a:gd name="T6" fmla="*/ 1 w 90"/>
                <a:gd name="T7" fmla="*/ 0 h 82"/>
                <a:gd name="T8" fmla="*/ 1 w 90"/>
                <a:gd name="T9" fmla="*/ 0 h 82"/>
                <a:gd name="T10" fmla="*/ 1 w 90"/>
                <a:gd name="T11" fmla="*/ 0 h 82"/>
                <a:gd name="T12" fmla="*/ 0 w 90"/>
                <a:gd name="T13" fmla="*/ 0 h 82"/>
                <a:gd name="T14" fmla="*/ 0 w 90"/>
                <a:gd name="T15" fmla="*/ 0 h 82"/>
                <a:gd name="T16" fmla="*/ 1 w 90"/>
                <a:gd name="T17" fmla="*/ 0 h 82"/>
                <a:gd name="T18" fmla="*/ 1 w 90"/>
                <a:gd name="T19" fmla="*/ 0 h 82"/>
                <a:gd name="T20" fmla="*/ 1 w 90"/>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82">
                  <a:moveTo>
                    <a:pt x="41" y="0"/>
                  </a:moveTo>
                  <a:lnTo>
                    <a:pt x="73" y="2"/>
                  </a:lnTo>
                  <a:lnTo>
                    <a:pt x="90" y="13"/>
                  </a:lnTo>
                  <a:lnTo>
                    <a:pt x="81" y="65"/>
                  </a:lnTo>
                  <a:lnTo>
                    <a:pt x="47" y="81"/>
                  </a:lnTo>
                  <a:lnTo>
                    <a:pt x="20" y="82"/>
                  </a:lnTo>
                  <a:lnTo>
                    <a:pt x="0" y="70"/>
                  </a:lnTo>
                  <a:lnTo>
                    <a:pt x="0" y="56"/>
                  </a:lnTo>
                  <a:lnTo>
                    <a:pt x="3" y="36"/>
                  </a:lnTo>
                  <a:lnTo>
                    <a:pt x="14" y="17"/>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4" name="Freeform 150"/>
            <p:cNvSpPr>
              <a:spLocks/>
            </p:cNvSpPr>
            <p:nvPr/>
          </p:nvSpPr>
          <p:spPr bwMode="auto">
            <a:xfrm>
              <a:off x="4573" y="2864"/>
              <a:ext cx="71" cy="59"/>
            </a:xfrm>
            <a:custGeom>
              <a:avLst/>
              <a:gdLst>
                <a:gd name="T0" fmla="*/ 0 w 143"/>
                <a:gd name="T1" fmla="*/ 0 h 120"/>
                <a:gd name="T2" fmla="*/ 0 w 143"/>
                <a:gd name="T3" fmla="*/ 0 h 120"/>
                <a:gd name="T4" fmla="*/ 0 w 143"/>
                <a:gd name="T5" fmla="*/ 0 h 120"/>
                <a:gd name="T6" fmla="*/ 0 w 143"/>
                <a:gd name="T7" fmla="*/ 0 h 120"/>
                <a:gd name="T8" fmla="*/ 0 w 143"/>
                <a:gd name="T9" fmla="*/ 0 h 120"/>
                <a:gd name="T10" fmla="*/ 0 w 143"/>
                <a:gd name="T11" fmla="*/ 0 h 120"/>
                <a:gd name="T12" fmla="*/ 0 w 143"/>
                <a:gd name="T13" fmla="*/ 0 h 120"/>
                <a:gd name="T14" fmla="*/ 0 w 143"/>
                <a:gd name="T15" fmla="*/ 0 h 120"/>
                <a:gd name="T16" fmla="*/ 0 w 143"/>
                <a:gd name="T17" fmla="*/ 0 h 120"/>
                <a:gd name="T18" fmla="*/ 0 w 143"/>
                <a:gd name="T19" fmla="*/ 0 h 120"/>
                <a:gd name="T20" fmla="*/ 0 w 143"/>
                <a:gd name="T21" fmla="*/ 0 h 120"/>
                <a:gd name="T22" fmla="*/ 0 w 143"/>
                <a:gd name="T23" fmla="*/ 0 h 120"/>
                <a:gd name="T24" fmla="*/ 0 w 143"/>
                <a:gd name="T25" fmla="*/ 0 h 120"/>
                <a:gd name="T26" fmla="*/ 0 w 143"/>
                <a:gd name="T27" fmla="*/ 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120">
                  <a:moveTo>
                    <a:pt x="143" y="28"/>
                  </a:moveTo>
                  <a:lnTo>
                    <a:pt x="142" y="49"/>
                  </a:lnTo>
                  <a:lnTo>
                    <a:pt x="133" y="81"/>
                  </a:lnTo>
                  <a:lnTo>
                    <a:pt x="103" y="105"/>
                  </a:lnTo>
                  <a:lnTo>
                    <a:pt x="71" y="116"/>
                  </a:lnTo>
                  <a:lnTo>
                    <a:pt x="55" y="120"/>
                  </a:lnTo>
                  <a:lnTo>
                    <a:pt x="33" y="120"/>
                  </a:lnTo>
                  <a:lnTo>
                    <a:pt x="13" y="112"/>
                  </a:lnTo>
                  <a:lnTo>
                    <a:pt x="0" y="88"/>
                  </a:lnTo>
                  <a:lnTo>
                    <a:pt x="37" y="25"/>
                  </a:lnTo>
                  <a:lnTo>
                    <a:pt x="78" y="4"/>
                  </a:lnTo>
                  <a:lnTo>
                    <a:pt x="95" y="0"/>
                  </a:lnTo>
                  <a:lnTo>
                    <a:pt x="112" y="0"/>
                  </a:lnTo>
                  <a:lnTo>
                    <a:pt x="143" y="28"/>
                  </a:lnTo>
                  <a:close/>
                </a:path>
              </a:pathLst>
            </a:custGeom>
            <a:solidFill>
              <a:srgbClr val="E6E6E6"/>
            </a:solidFill>
            <a:ln w="11113">
              <a:solidFill>
                <a:srgbClr val="000000"/>
              </a:solidFill>
              <a:prstDash val="solid"/>
              <a:round/>
              <a:headEnd/>
              <a:tailEnd/>
            </a:ln>
          </p:spPr>
          <p:txBody>
            <a:bodyPr/>
            <a:lstStyle/>
            <a:p>
              <a:endParaRPr lang="en-US"/>
            </a:p>
          </p:txBody>
        </p:sp>
        <p:sp>
          <p:nvSpPr>
            <p:cNvPr id="26775" name="Freeform 151"/>
            <p:cNvSpPr>
              <a:spLocks/>
            </p:cNvSpPr>
            <p:nvPr/>
          </p:nvSpPr>
          <p:spPr bwMode="auto">
            <a:xfrm>
              <a:off x="4639" y="2925"/>
              <a:ext cx="46" cy="37"/>
            </a:xfrm>
            <a:custGeom>
              <a:avLst/>
              <a:gdLst>
                <a:gd name="T0" fmla="*/ 1 w 90"/>
                <a:gd name="T1" fmla="*/ 0 h 75"/>
                <a:gd name="T2" fmla="*/ 1 w 90"/>
                <a:gd name="T3" fmla="*/ 0 h 75"/>
                <a:gd name="T4" fmla="*/ 1 w 90"/>
                <a:gd name="T5" fmla="*/ 0 h 75"/>
                <a:gd name="T6" fmla="*/ 1 w 90"/>
                <a:gd name="T7" fmla="*/ 0 h 75"/>
                <a:gd name="T8" fmla="*/ 1 w 90"/>
                <a:gd name="T9" fmla="*/ 0 h 75"/>
                <a:gd name="T10" fmla="*/ 1 w 90"/>
                <a:gd name="T11" fmla="*/ 0 h 75"/>
                <a:gd name="T12" fmla="*/ 0 w 90"/>
                <a:gd name="T13" fmla="*/ 0 h 75"/>
                <a:gd name="T14" fmla="*/ 0 w 90"/>
                <a:gd name="T15" fmla="*/ 0 h 75"/>
                <a:gd name="T16" fmla="*/ 1 w 90"/>
                <a:gd name="T17" fmla="*/ 0 h 75"/>
                <a:gd name="T18" fmla="*/ 1 w 90"/>
                <a:gd name="T19" fmla="*/ 0 h 75"/>
                <a:gd name="T20" fmla="*/ 1 w 90"/>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75">
                  <a:moveTo>
                    <a:pt x="41" y="0"/>
                  </a:moveTo>
                  <a:lnTo>
                    <a:pt x="73" y="3"/>
                  </a:lnTo>
                  <a:lnTo>
                    <a:pt x="90" y="17"/>
                  </a:lnTo>
                  <a:lnTo>
                    <a:pt x="81" y="56"/>
                  </a:lnTo>
                  <a:lnTo>
                    <a:pt x="47" y="75"/>
                  </a:lnTo>
                  <a:lnTo>
                    <a:pt x="20" y="74"/>
                  </a:lnTo>
                  <a:lnTo>
                    <a:pt x="0" y="56"/>
                  </a:lnTo>
                  <a:lnTo>
                    <a:pt x="0" y="50"/>
                  </a:lnTo>
                  <a:lnTo>
                    <a:pt x="3" y="34"/>
                  </a:lnTo>
                  <a:lnTo>
                    <a:pt x="14" y="16"/>
                  </a:lnTo>
                  <a:lnTo>
                    <a:pt x="41" y="0"/>
                  </a:lnTo>
                  <a:close/>
                </a:path>
              </a:pathLst>
            </a:custGeom>
            <a:solidFill>
              <a:srgbClr val="E6E6E6"/>
            </a:solidFill>
            <a:ln w="11113">
              <a:solidFill>
                <a:srgbClr val="000000"/>
              </a:solidFill>
              <a:prstDash val="solid"/>
              <a:round/>
              <a:headEnd/>
              <a:tailEnd/>
            </a:ln>
          </p:spPr>
          <p:txBody>
            <a:bodyPr/>
            <a:lstStyle/>
            <a:p>
              <a:endParaRPr lang="en-US"/>
            </a:p>
          </p:txBody>
        </p:sp>
        <p:sp>
          <p:nvSpPr>
            <p:cNvPr id="26776" name="Freeform 152"/>
            <p:cNvSpPr>
              <a:spLocks/>
            </p:cNvSpPr>
            <p:nvPr/>
          </p:nvSpPr>
          <p:spPr bwMode="auto">
            <a:xfrm>
              <a:off x="4330" y="2615"/>
              <a:ext cx="132" cy="74"/>
            </a:xfrm>
            <a:custGeom>
              <a:avLst/>
              <a:gdLst>
                <a:gd name="T0" fmla="*/ 0 w 264"/>
                <a:gd name="T1" fmla="*/ 1 h 148"/>
                <a:gd name="T2" fmla="*/ 1 w 264"/>
                <a:gd name="T3" fmla="*/ 1 h 148"/>
                <a:gd name="T4" fmla="*/ 1 w 264"/>
                <a:gd name="T5" fmla="*/ 1 h 148"/>
                <a:gd name="T6" fmla="*/ 1 w 264"/>
                <a:gd name="T7" fmla="*/ 1 h 148"/>
                <a:gd name="T8" fmla="*/ 1 w 264"/>
                <a:gd name="T9" fmla="*/ 1 h 148"/>
                <a:gd name="T10" fmla="*/ 1 w 264"/>
                <a:gd name="T11" fmla="*/ 1 h 148"/>
                <a:gd name="T12" fmla="*/ 1 w 264"/>
                <a:gd name="T13" fmla="*/ 1 h 148"/>
                <a:gd name="T14" fmla="*/ 1 w 264"/>
                <a:gd name="T15" fmla="*/ 0 h 148"/>
                <a:gd name="T16" fmla="*/ 0 w 264"/>
                <a:gd name="T17" fmla="*/ 1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 h="148">
                  <a:moveTo>
                    <a:pt x="0" y="127"/>
                  </a:moveTo>
                  <a:lnTo>
                    <a:pt x="135" y="140"/>
                  </a:lnTo>
                  <a:lnTo>
                    <a:pt x="223" y="146"/>
                  </a:lnTo>
                  <a:lnTo>
                    <a:pt x="253" y="148"/>
                  </a:lnTo>
                  <a:lnTo>
                    <a:pt x="264" y="144"/>
                  </a:lnTo>
                  <a:lnTo>
                    <a:pt x="256" y="16"/>
                  </a:lnTo>
                  <a:lnTo>
                    <a:pt x="138" y="5"/>
                  </a:lnTo>
                  <a:lnTo>
                    <a:pt x="7" y="0"/>
                  </a:lnTo>
                  <a:lnTo>
                    <a:pt x="0" y="127"/>
                  </a:lnTo>
                  <a:close/>
                </a:path>
              </a:pathLst>
            </a:custGeom>
            <a:solidFill>
              <a:srgbClr val="FFFFA4"/>
            </a:solidFill>
            <a:ln w="11113">
              <a:solidFill>
                <a:srgbClr val="000000"/>
              </a:solidFill>
              <a:prstDash val="solid"/>
              <a:round/>
              <a:headEnd/>
              <a:tailEnd/>
            </a:ln>
          </p:spPr>
          <p:txBody>
            <a:bodyPr/>
            <a:lstStyle/>
            <a:p>
              <a:endParaRPr lang="en-US"/>
            </a:p>
          </p:txBody>
        </p:sp>
        <p:sp>
          <p:nvSpPr>
            <p:cNvPr id="26777" name="Freeform 153"/>
            <p:cNvSpPr>
              <a:spLocks/>
            </p:cNvSpPr>
            <p:nvPr/>
          </p:nvSpPr>
          <p:spPr bwMode="auto">
            <a:xfrm>
              <a:off x="4149" y="2666"/>
              <a:ext cx="165" cy="89"/>
            </a:xfrm>
            <a:custGeom>
              <a:avLst/>
              <a:gdLst>
                <a:gd name="T0" fmla="*/ 1 w 330"/>
                <a:gd name="T1" fmla="*/ 0 h 177"/>
                <a:gd name="T2" fmla="*/ 1 w 330"/>
                <a:gd name="T3" fmla="*/ 1 h 177"/>
                <a:gd name="T4" fmla="*/ 1 w 330"/>
                <a:gd name="T5" fmla="*/ 1 h 177"/>
                <a:gd name="T6" fmla="*/ 1 w 330"/>
                <a:gd name="T7" fmla="*/ 1 h 177"/>
                <a:gd name="T8" fmla="*/ 1 w 330"/>
                <a:gd name="T9" fmla="*/ 1 h 177"/>
                <a:gd name="T10" fmla="*/ 1 w 330"/>
                <a:gd name="T11" fmla="*/ 1 h 177"/>
                <a:gd name="T12" fmla="*/ 1 w 330"/>
                <a:gd name="T13" fmla="*/ 1 h 177"/>
                <a:gd name="T14" fmla="*/ 1 w 330"/>
                <a:gd name="T15" fmla="*/ 1 h 177"/>
                <a:gd name="T16" fmla="*/ 0 w 330"/>
                <a:gd name="T17" fmla="*/ 1 h 177"/>
                <a:gd name="T18" fmla="*/ 1 w 330"/>
                <a:gd name="T19" fmla="*/ 1 h 177"/>
                <a:gd name="T20" fmla="*/ 1 w 330"/>
                <a:gd name="T21" fmla="*/ 1 h 177"/>
                <a:gd name="T22" fmla="*/ 1 w 330"/>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0" h="177">
                  <a:moveTo>
                    <a:pt x="159" y="0"/>
                  </a:moveTo>
                  <a:lnTo>
                    <a:pt x="251" y="84"/>
                  </a:lnTo>
                  <a:lnTo>
                    <a:pt x="329" y="159"/>
                  </a:lnTo>
                  <a:lnTo>
                    <a:pt x="330" y="168"/>
                  </a:lnTo>
                  <a:lnTo>
                    <a:pt x="304" y="174"/>
                  </a:lnTo>
                  <a:lnTo>
                    <a:pt x="260" y="175"/>
                  </a:lnTo>
                  <a:lnTo>
                    <a:pt x="233" y="175"/>
                  </a:lnTo>
                  <a:lnTo>
                    <a:pt x="202" y="177"/>
                  </a:lnTo>
                  <a:lnTo>
                    <a:pt x="0" y="159"/>
                  </a:lnTo>
                  <a:lnTo>
                    <a:pt x="11" y="135"/>
                  </a:lnTo>
                  <a:lnTo>
                    <a:pt x="63" y="79"/>
                  </a:lnTo>
                  <a:lnTo>
                    <a:pt x="159" y="0"/>
                  </a:lnTo>
                  <a:close/>
                </a:path>
              </a:pathLst>
            </a:custGeom>
            <a:solidFill>
              <a:srgbClr val="FFFFFF"/>
            </a:solidFill>
            <a:ln w="11113">
              <a:solidFill>
                <a:srgbClr val="000000"/>
              </a:solidFill>
              <a:prstDash val="solid"/>
              <a:round/>
              <a:headEnd/>
              <a:tailEnd/>
            </a:ln>
          </p:spPr>
          <p:txBody>
            <a:bodyPr/>
            <a:lstStyle/>
            <a:p>
              <a:endParaRPr lang="en-US"/>
            </a:p>
          </p:txBody>
        </p:sp>
        <p:sp>
          <p:nvSpPr>
            <p:cNvPr id="26778" name="Freeform 154"/>
            <p:cNvSpPr>
              <a:spLocks/>
            </p:cNvSpPr>
            <p:nvPr/>
          </p:nvSpPr>
          <p:spPr bwMode="auto">
            <a:xfrm>
              <a:off x="3974" y="2684"/>
              <a:ext cx="136" cy="63"/>
            </a:xfrm>
            <a:custGeom>
              <a:avLst/>
              <a:gdLst>
                <a:gd name="T0" fmla="*/ 0 w 273"/>
                <a:gd name="T1" fmla="*/ 0 h 127"/>
                <a:gd name="T2" fmla="*/ 0 w 273"/>
                <a:gd name="T3" fmla="*/ 0 h 127"/>
                <a:gd name="T4" fmla="*/ 0 w 273"/>
                <a:gd name="T5" fmla="*/ 0 h 127"/>
                <a:gd name="T6" fmla="*/ 0 w 273"/>
                <a:gd name="T7" fmla="*/ 0 h 127"/>
                <a:gd name="T8" fmla="*/ 0 w 273"/>
                <a:gd name="T9" fmla="*/ 0 h 127"/>
                <a:gd name="T10" fmla="*/ 0 w 273"/>
                <a:gd name="T11" fmla="*/ 0 h 127"/>
                <a:gd name="T12" fmla="*/ 0 w 273"/>
                <a:gd name="T13" fmla="*/ 0 h 127"/>
                <a:gd name="T14" fmla="*/ 0 w 273"/>
                <a:gd name="T15" fmla="*/ 0 h 127"/>
                <a:gd name="T16" fmla="*/ 0 w 273"/>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3" h="127">
                  <a:moveTo>
                    <a:pt x="273" y="13"/>
                  </a:moveTo>
                  <a:lnTo>
                    <a:pt x="273" y="127"/>
                  </a:lnTo>
                  <a:lnTo>
                    <a:pt x="0" y="124"/>
                  </a:lnTo>
                  <a:lnTo>
                    <a:pt x="0" y="3"/>
                  </a:lnTo>
                  <a:lnTo>
                    <a:pt x="151" y="0"/>
                  </a:lnTo>
                  <a:lnTo>
                    <a:pt x="190" y="0"/>
                  </a:lnTo>
                  <a:lnTo>
                    <a:pt x="208" y="0"/>
                  </a:lnTo>
                  <a:lnTo>
                    <a:pt x="227" y="2"/>
                  </a:lnTo>
                  <a:lnTo>
                    <a:pt x="273" y="13"/>
                  </a:lnTo>
                  <a:close/>
                </a:path>
              </a:pathLst>
            </a:custGeom>
            <a:solidFill>
              <a:srgbClr val="FFFFA4"/>
            </a:solidFill>
            <a:ln w="11113">
              <a:solidFill>
                <a:srgbClr val="000000"/>
              </a:solidFill>
              <a:prstDash val="solid"/>
              <a:round/>
              <a:headEnd/>
              <a:tailEnd/>
            </a:ln>
          </p:spPr>
          <p:txBody>
            <a:bodyPr/>
            <a:lstStyle/>
            <a:p>
              <a:endParaRPr lang="en-US"/>
            </a:p>
          </p:txBody>
        </p:sp>
        <p:sp>
          <p:nvSpPr>
            <p:cNvPr id="26779" name="Freeform 155"/>
            <p:cNvSpPr>
              <a:spLocks/>
            </p:cNvSpPr>
            <p:nvPr/>
          </p:nvSpPr>
          <p:spPr bwMode="auto">
            <a:xfrm>
              <a:off x="4117" y="2781"/>
              <a:ext cx="182" cy="78"/>
            </a:xfrm>
            <a:custGeom>
              <a:avLst/>
              <a:gdLst>
                <a:gd name="T0" fmla="*/ 0 w 362"/>
                <a:gd name="T1" fmla="*/ 1 h 155"/>
                <a:gd name="T2" fmla="*/ 1 w 362"/>
                <a:gd name="T3" fmla="*/ 1 h 155"/>
                <a:gd name="T4" fmla="*/ 1 w 362"/>
                <a:gd name="T5" fmla="*/ 1 h 155"/>
                <a:gd name="T6" fmla="*/ 1 w 362"/>
                <a:gd name="T7" fmla="*/ 1 h 155"/>
                <a:gd name="T8" fmla="*/ 1 w 362"/>
                <a:gd name="T9" fmla="*/ 1 h 155"/>
                <a:gd name="T10" fmla="*/ 1 w 362"/>
                <a:gd name="T11" fmla="*/ 0 h 155"/>
                <a:gd name="T12" fmla="*/ 0 w 362"/>
                <a:gd name="T13" fmla="*/ 1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155">
                  <a:moveTo>
                    <a:pt x="0" y="132"/>
                  </a:moveTo>
                  <a:lnTo>
                    <a:pt x="182" y="136"/>
                  </a:lnTo>
                  <a:lnTo>
                    <a:pt x="355" y="155"/>
                  </a:lnTo>
                  <a:lnTo>
                    <a:pt x="362" y="16"/>
                  </a:lnTo>
                  <a:lnTo>
                    <a:pt x="199" y="14"/>
                  </a:lnTo>
                  <a:lnTo>
                    <a:pt x="27" y="0"/>
                  </a:lnTo>
                  <a:lnTo>
                    <a:pt x="0" y="132"/>
                  </a:lnTo>
                  <a:close/>
                </a:path>
              </a:pathLst>
            </a:custGeom>
            <a:solidFill>
              <a:srgbClr val="C0C0FF"/>
            </a:solidFill>
            <a:ln w="11113">
              <a:solidFill>
                <a:srgbClr val="000000"/>
              </a:solidFill>
              <a:prstDash val="solid"/>
              <a:round/>
              <a:headEnd/>
              <a:tailEnd/>
            </a:ln>
          </p:spPr>
          <p:txBody>
            <a:bodyPr/>
            <a:lstStyle/>
            <a:p>
              <a:endParaRPr lang="en-US"/>
            </a:p>
          </p:txBody>
        </p:sp>
        <p:sp>
          <p:nvSpPr>
            <p:cNvPr id="26780" name="Freeform 156"/>
            <p:cNvSpPr>
              <a:spLocks/>
            </p:cNvSpPr>
            <p:nvPr/>
          </p:nvSpPr>
          <p:spPr bwMode="auto">
            <a:xfrm>
              <a:off x="4317" y="2852"/>
              <a:ext cx="78" cy="55"/>
            </a:xfrm>
            <a:custGeom>
              <a:avLst/>
              <a:gdLst>
                <a:gd name="T0" fmla="*/ 1 w 156"/>
                <a:gd name="T1" fmla="*/ 0 h 110"/>
                <a:gd name="T2" fmla="*/ 1 w 156"/>
                <a:gd name="T3" fmla="*/ 1 h 110"/>
                <a:gd name="T4" fmla="*/ 1 w 156"/>
                <a:gd name="T5" fmla="*/ 1 h 110"/>
                <a:gd name="T6" fmla="*/ 0 w 156"/>
                <a:gd name="T7" fmla="*/ 1 h 110"/>
                <a:gd name="T8" fmla="*/ 1 w 15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0">
                  <a:moveTo>
                    <a:pt x="19" y="0"/>
                  </a:moveTo>
                  <a:lnTo>
                    <a:pt x="156" y="12"/>
                  </a:lnTo>
                  <a:lnTo>
                    <a:pt x="151" y="110"/>
                  </a:lnTo>
                  <a:lnTo>
                    <a:pt x="0" y="89"/>
                  </a:lnTo>
                  <a:lnTo>
                    <a:pt x="19" y="0"/>
                  </a:lnTo>
                  <a:close/>
                </a:path>
              </a:pathLst>
            </a:custGeom>
            <a:solidFill>
              <a:srgbClr val="FFFFFF"/>
            </a:solidFill>
            <a:ln w="11113">
              <a:solidFill>
                <a:srgbClr val="000000"/>
              </a:solidFill>
              <a:prstDash val="solid"/>
              <a:round/>
              <a:headEnd/>
              <a:tailEnd/>
            </a:ln>
          </p:spPr>
          <p:txBody>
            <a:bodyPr/>
            <a:lstStyle/>
            <a:p>
              <a:endParaRPr lang="en-US"/>
            </a:p>
          </p:txBody>
        </p:sp>
        <p:sp>
          <p:nvSpPr>
            <p:cNvPr id="26781" name="Freeform 157"/>
            <p:cNvSpPr>
              <a:spLocks/>
            </p:cNvSpPr>
            <p:nvPr/>
          </p:nvSpPr>
          <p:spPr bwMode="auto">
            <a:xfrm>
              <a:off x="4061" y="2588"/>
              <a:ext cx="103" cy="67"/>
            </a:xfrm>
            <a:custGeom>
              <a:avLst/>
              <a:gdLst>
                <a:gd name="T0" fmla="*/ 0 w 207"/>
                <a:gd name="T1" fmla="*/ 0 h 134"/>
                <a:gd name="T2" fmla="*/ 0 w 207"/>
                <a:gd name="T3" fmla="*/ 1 h 134"/>
                <a:gd name="T4" fmla="*/ 0 w 207"/>
                <a:gd name="T5" fmla="*/ 1 h 134"/>
                <a:gd name="T6" fmla="*/ 0 w 207"/>
                <a:gd name="T7" fmla="*/ 1 h 134"/>
                <a:gd name="T8" fmla="*/ 0 w 207"/>
                <a:gd name="T9" fmla="*/ 1 h 134"/>
                <a:gd name="T10" fmla="*/ 0 w 207"/>
                <a:gd name="T11" fmla="*/ 1 h 134"/>
                <a:gd name="T12" fmla="*/ 0 w 207"/>
                <a:gd name="T13" fmla="*/ 1 h 134"/>
                <a:gd name="T14" fmla="*/ 0 w 207"/>
                <a:gd name="T15" fmla="*/ 1 h 134"/>
                <a:gd name="T16" fmla="*/ 0 w 207"/>
                <a:gd name="T17" fmla="*/ 1 h 134"/>
                <a:gd name="T18" fmla="*/ 0 w 207"/>
                <a:gd name="T19" fmla="*/ 1 h 134"/>
                <a:gd name="T20" fmla="*/ 0 w 207"/>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7" h="134">
                  <a:moveTo>
                    <a:pt x="15" y="0"/>
                  </a:moveTo>
                  <a:lnTo>
                    <a:pt x="0" y="130"/>
                  </a:lnTo>
                  <a:lnTo>
                    <a:pt x="86" y="134"/>
                  </a:lnTo>
                  <a:lnTo>
                    <a:pt x="151" y="134"/>
                  </a:lnTo>
                  <a:lnTo>
                    <a:pt x="175" y="134"/>
                  </a:lnTo>
                  <a:lnTo>
                    <a:pt x="191" y="133"/>
                  </a:lnTo>
                  <a:lnTo>
                    <a:pt x="202" y="113"/>
                  </a:lnTo>
                  <a:lnTo>
                    <a:pt x="207" y="70"/>
                  </a:lnTo>
                  <a:lnTo>
                    <a:pt x="207" y="26"/>
                  </a:lnTo>
                  <a:lnTo>
                    <a:pt x="204" y="5"/>
                  </a:lnTo>
                  <a:lnTo>
                    <a:pt x="15" y="0"/>
                  </a:lnTo>
                  <a:close/>
                </a:path>
              </a:pathLst>
            </a:custGeom>
            <a:solidFill>
              <a:srgbClr val="C0C0FF"/>
            </a:solidFill>
            <a:ln w="11113">
              <a:solidFill>
                <a:srgbClr val="000000"/>
              </a:solidFill>
              <a:prstDash val="solid"/>
              <a:round/>
              <a:headEnd/>
              <a:tailEnd/>
            </a:ln>
          </p:spPr>
          <p:txBody>
            <a:bodyPr/>
            <a:lstStyle/>
            <a:p>
              <a:endParaRPr lang="en-US"/>
            </a:p>
          </p:txBody>
        </p:sp>
        <p:sp>
          <p:nvSpPr>
            <p:cNvPr id="26782" name="Freeform 158"/>
            <p:cNvSpPr>
              <a:spLocks/>
            </p:cNvSpPr>
            <p:nvPr/>
          </p:nvSpPr>
          <p:spPr bwMode="auto">
            <a:xfrm>
              <a:off x="4457" y="2871"/>
              <a:ext cx="74" cy="56"/>
            </a:xfrm>
            <a:custGeom>
              <a:avLst/>
              <a:gdLst>
                <a:gd name="T0" fmla="*/ 0 w 149"/>
                <a:gd name="T1" fmla="*/ 0 h 113"/>
                <a:gd name="T2" fmla="*/ 0 w 149"/>
                <a:gd name="T3" fmla="*/ 0 h 113"/>
                <a:gd name="T4" fmla="*/ 0 w 149"/>
                <a:gd name="T5" fmla="*/ 0 h 113"/>
                <a:gd name="T6" fmla="*/ 0 w 149"/>
                <a:gd name="T7" fmla="*/ 0 h 113"/>
                <a:gd name="T8" fmla="*/ 0 w 149"/>
                <a:gd name="T9" fmla="*/ 0 h 113"/>
                <a:gd name="T10" fmla="*/ 0 w 14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13">
                  <a:moveTo>
                    <a:pt x="2" y="0"/>
                  </a:moveTo>
                  <a:lnTo>
                    <a:pt x="149" y="14"/>
                  </a:lnTo>
                  <a:lnTo>
                    <a:pt x="145" y="52"/>
                  </a:lnTo>
                  <a:lnTo>
                    <a:pt x="96" y="113"/>
                  </a:lnTo>
                  <a:lnTo>
                    <a:pt x="0" y="95"/>
                  </a:lnTo>
                  <a:lnTo>
                    <a:pt x="2" y="0"/>
                  </a:lnTo>
                  <a:close/>
                </a:path>
              </a:pathLst>
            </a:custGeom>
            <a:solidFill>
              <a:srgbClr val="FFFFFF"/>
            </a:solidFill>
            <a:ln w="11113">
              <a:solidFill>
                <a:srgbClr val="000000"/>
              </a:solidFill>
              <a:prstDash val="solid"/>
              <a:round/>
              <a:headEnd/>
              <a:tailEnd/>
            </a:ln>
          </p:spPr>
          <p:txBody>
            <a:bodyPr/>
            <a:lstStyle/>
            <a:p>
              <a:endParaRPr lang="en-US"/>
            </a:p>
          </p:txBody>
        </p:sp>
        <p:sp>
          <p:nvSpPr>
            <p:cNvPr id="26783" name="Line 159"/>
            <p:cNvSpPr>
              <a:spLocks noChangeShapeType="1"/>
            </p:cNvSpPr>
            <p:nvPr/>
          </p:nvSpPr>
          <p:spPr bwMode="auto">
            <a:xfrm>
              <a:off x="4087" y="2612"/>
              <a:ext cx="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4" name="Line 160"/>
            <p:cNvSpPr>
              <a:spLocks noChangeShapeType="1"/>
            </p:cNvSpPr>
            <p:nvPr/>
          </p:nvSpPr>
          <p:spPr bwMode="auto">
            <a:xfrm>
              <a:off x="4087" y="2631"/>
              <a:ext cx="50"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5" name="Line 161"/>
            <p:cNvSpPr>
              <a:spLocks noChangeShapeType="1"/>
            </p:cNvSpPr>
            <p:nvPr/>
          </p:nvSpPr>
          <p:spPr bwMode="auto">
            <a:xfrm>
              <a:off x="4210" y="2714"/>
              <a:ext cx="5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6" name="Line 162"/>
            <p:cNvSpPr>
              <a:spLocks noChangeShapeType="1"/>
            </p:cNvSpPr>
            <p:nvPr/>
          </p:nvSpPr>
          <p:spPr bwMode="auto">
            <a:xfrm>
              <a:off x="3996" y="2701"/>
              <a:ext cx="97"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7" name="Line 163"/>
            <p:cNvSpPr>
              <a:spLocks noChangeShapeType="1"/>
            </p:cNvSpPr>
            <p:nvPr/>
          </p:nvSpPr>
          <p:spPr bwMode="auto">
            <a:xfrm>
              <a:off x="3994" y="2727"/>
              <a:ext cx="100"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8" name="Line 164"/>
            <p:cNvSpPr>
              <a:spLocks noChangeShapeType="1"/>
            </p:cNvSpPr>
            <p:nvPr/>
          </p:nvSpPr>
          <p:spPr bwMode="auto">
            <a:xfrm>
              <a:off x="4359" y="2646"/>
              <a:ext cx="79"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9" name="Line 165"/>
            <p:cNvSpPr>
              <a:spLocks noChangeShapeType="1"/>
            </p:cNvSpPr>
            <p:nvPr/>
          </p:nvSpPr>
          <p:spPr bwMode="auto">
            <a:xfrm>
              <a:off x="4393" y="2744"/>
              <a:ext cx="72"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0" name="Line 166"/>
            <p:cNvSpPr>
              <a:spLocks noChangeShapeType="1"/>
            </p:cNvSpPr>
            <p:nvPr/>
          </p:nvSpPr>
          <p:spPr bwMode="auto">
            <a:xfrm>
              <a:off x="4393" y="2768"/>
              <a:ext cx="78"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1" name="Line 167"/>
            <p:cNvSpPr>
              <a:spLocks noChangeShapeType="1"/>
            </p:cNvSpPr>
            <p:nvPr/>
          </p:nvSpPr>
          <p:spPr bwMode="auto">
            <a:xfrm>
              <a:off x="4137" y="2813"/>
              <a:ext cx="143"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2" name="Line 168"/>
            <p:cNvSpPr>
              <a:spLocks noChangeShapeType="1"/>
            </p:cNvSpPr>
            <p:nvPr/>
          </p:nvSpPr>
          <p:spPr bwMode="auto">
            <a:xfrm>
              <a:off x="4339" y="287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3" name="Line 169"/>
            <p:cNvSpPr>
              <a:spLocks noChangeShapeType="1"/>
            </p:cNvSpPr>
            <p:nvPr/>
          </p:nvSpPr>
          <p:spPr bwMode="auto">
            <a:xfrm>
              <a:off x="4480" y="2894"/>
              <a:ext cx="36"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4" name="Freeform 170"/>
            <p:cNvSpPr>
              <a:spLocks/>
            </p:cNvSpPr>
            <p:nvPr/>
          </p:nvSpPr>
          <p:spPr bwMode="auto">
            <a:xfrm>
              <a:off x="4735" y="2774"/>
              <a:ext cx="45" cy="40"/>
            </a:xfrm>
            <a:custGeom>
              <a:avLst/>
              <a:gdLst>
                <a:gd name="T0" fmla="*/ 1 w 90"/>
                <a:gd name="T1" fmla="*/ 0 h 80"/>
                <a:gd name="T2" fmla="*/ 1 w 90"/>
                <a:gd name="T3" fmla="*/ 1 h 80"/>
                <a:gd name="T4" fmla="*/ 1 w 90"/>
                <a:gd name="T5" fmla="*/ 1 h 80"/>
                <a:gd name="T6" fmla="*/ 1 w 90"/>
                <a:gd name="T7" fmla="*/ 1 h 80"/>
                <a:gd name="T8" fmla="*/ 1 w 90"/>
                <a:gd name="T9" fmla="*/ 1 h 80"/>
                <a:gd name="T10" fmla="*/ 1 w 90"/>
                <a:gd name="T11" fmla="*/ 1 h 80"/>
                <a:gd name="T12" fmla="*/ 1 w 90"/>
                <a:gd name="T13" fmla="*/ 1 h 80"/>
                <a:gd name="T14" fmla="*/ 0 w 90"/>
                <a:gd name="T15" fmla="*/ 1 h 80"/>
                <a:gd name="T16" fmla="*/ 1 w 90"/>
                <a:gd name="T17" fmla="*/ 1 h 80"/>
                <a:gd name="T18" fmla="*/ 1 w 9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80">
                  <a:moveTo>
                    <a:pt x="62" y="0"/>
                  </a:moveTo>
                  <a:lnTo>
                    <a:pt x="82" y="13"/>
                  </a:lnTo>
                  <a:lnTo>
                    <a:pt x="90" y="29"/>
                  </a:lnTo>
                  <a:lnTo>
                    <a:pt x="75" y="76"/>
                  </a:lnTo>
                  <a:lnTo>
                    <a:pt x="54" y="80"/>
                  </a:lnTo>
                  <a:lnTo>
                    <a:pt x="36" y="80"/>
                  </a:lnTo>
                  <a:lnTo>
                    <a:pt x="13" y="68"/>
                  </a:lnTo>
                  <a:lnTo>
                    <a:pt x="0" y="45"/>
                  </a:lnTo>
                  <a:lnTo>
                    <a:pt x="6" y="21"/>
                  </a:lnTo>
                  <a:lnTo>
                    <a:pt x="62" y="0"/>
                  </a:lnTo>
                  <a:close/>
                </a:path>
              </a:pathLst>
            </a:custGeom>
            <a:solidFill>
              <a:srgbClr val="E6E6E6"/>
            </a:solidFill>
            <a:ln w="11113">
              <a:solidFill>
                <a:srgbClr val="000000"/>
              </a:solidFill>
              <a:prstDash val="solid"/>
              <a:round/>
              <a:headEnd/>
              <a:tailEnd/>
            </a:ln>
          </p:spPr>
          <p:txBody>
            <a:bodyPr/>
            <a:lstStyle/>
            <a:p>
              <a:endParaRPr lang="en-US"/>
            </a:p>
          </p:txBody>
        </p:sp>
        <p:sp>
          <p:nvSpPr>
            <p:cNvPr id="26795" name="Freeform 171"/>
            <p:cNvSpPr>
              <a:spLocks/>
            </p:cNvSpPr>
            <p:nvPr/>
          </p:nvSpPr>
          <p:spPr bwMode="auto">
            <a:xfrm>
              <a:off x="4840" y="1925"/>
              <a:ext cx="84" cy="65"/>
            </a:xfrm>
            <a:custGeom>
              <a:avLst/>
              <a:gdLst>
                <a:gd name="T0" fmla="*/ 0 w 169"/>
                <a:gd name="T1" fmla="*/ 1 h 130"/>
                <a:gd name="T2" fmla="*/ 0 w 169"/>
                <a:gd name="T3" fmla="*/ 1 h 130"/>
                <a:gd name="T4" fmla="*/ 0 w 169"/>
                <a:gd name="T5" fmla="*/ 1 h 130"/>
                <a:gd name="T6" fmla="*/ 0 w 169"/>
                <a:gd name="T7" fmla="*/ 0 h 130"/>
                <a:gd name="T8" fmla="*/ 0 w 169"/>
                <a:gd name="T9" fmla="*/ 1 h 130"/>
                <a:gd name="T10" fmla="*/ 0 w 169"/>
                <a:gd name="T11" fmla="*/ 1 h 130"/>
                <a:gd name="T12" fmla="*/ 0 w 169"/>
                <a:gd name="T13" fmla="*/ 1 h 130"/>
                <a:gd name="T14" fmla="*/ 0 w 169"/>
                <a:gd name="T15" fmla="*/ 1 h 130"/>
                <a:gd name="T16" fmla="*/ 0 w 169"/>
                <a:gd name="T17" fmla="*/ 1 h 130"/>
                <a:gd name="T18" fmla="*/ 0 w 169"/>
                <a:gd name="T19" fmla="*/ 1 h 130"/>
                <a:gd name="T20" fmla="*/ 0 w 169"/>
                <a:gd name="T21" fmla="*/ 1 h 130"/>
                <a:gd name="T22" fmla="*/ 0 w 169"/>
                <a:gd name="T23" fmla="*/ 1 h 130"/>
                <a:gd name="T24" fmla="*/ 0 w 169"/>
                <a:gd name="T25" fmla="*/ 1 h 130"/>
                <a:gd name="T26" fmla="*/ 0 w 169"/>
                <a:gd name="T27" fmla="*/ 1 h 130"/>
                <a:gd name="T28" fmla="*/ 0 w 169"/>
                <a:gd name="T29" fmla="*/ 1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30">
                  <a:moveTo>
                    <a:pt x="0" y="68"/>
                  </a:moveTo>
                  <a:lnTo>
                    <a:pt x="30" y="8"/>
                  </a:lnTo>
                  <a:lnTo>
                    <a:pt x="54" y="2"/>
                  </a:lnTo>
                  <a:lnTo>
                    <a:pt x="76" y="0"/>
                  </a:lnTo>
                  <a:lnTo>
                    <a:pt x="104" y="8"/>
                  </a:lnTo>
                  <a:lnTo>
                    <a:pt x="138" y="21"/>
                  </a:lnTo>
                  <a:lnTo>
                    <a:pt x="156" y="42"/>
                  </a:lnTo>
                  <a:lnTo>
                    <a:pt x="169" y="77"/>
                  </a:lnTo>
                  <a:lnTo>
                    <a:pt x="134" y="103"/>
                  </a:lnTo>
                  <a:lnTo>
                    <a:pt x="99" y="122"/>
                  </a:lnTo>
                  <a:lnTo>
                    <a:pt x="85" y="127"/>
                  </a:lnTo>
                  <a:lnTo>
                    <a:pt x="70" y="129"/>
                  </a:lnTo>
                  <a:lnTo>
                    <a:pt x="51" y="130"/>
                  </a:lnTo>
                  <a:lnTo>
                    <a:pt x="17" y="117"/>
                  </a:lnTo>
                  <a:lnTo>
                    <a:pt x="0" y="68"/>
                  </a:lnTo>
                  <a:close/>
                </a:path>
              </a:pathLst>
            </a:custGeom>
            <a:solidFill>
              <a:srgbClr val="C0C0C0"/>
            </a:solidFill>
            <a:ln w="11113">
              <a:solidFill>
                <a:srgbClr val="000000"/>
              </a:solidFill>
              <a:prstDash val="solid"/>
              <a:round/>
              <a:headEnd/>
              <a:tailEnd/>
            </a:ln>
          </p:spPr>
          <p:txBody>
            <a:bodyPr/>
            <a:lstStyle/>
            <a:p>
              <a:endParaRPr lang="en-US"/>
            </a:p>
          </p:txBody>
        </p:sp>
        <p:sp>
          <p:nvSpPr>
            <p:cNvPr id="26796" name="Freeform 172"/>
            <p:cNvSpPr>
              <a:spLocks/>
            </p:cNvSpPr>
            <p:nvPr/>
          </p:nvSpPr>
          <p:spPr bwMode="auto">
            <a:xfrm>
              <a:off x="4883" y="2077"/>
              <a:ext cx="50" cy="50"/>
            </a:xfrm>
            <a:custGeom>
              <a:avLst/>
              <a:gdLst>
                <a:gd name="T0" fmla="*/ 1 w 100"/>
                <a:gd name="T1" fmla="*/ 0 h 101"/>
                <a:gd name="T2" fmla="*/ 0 w 100"/>
                <a:gd name="T3" fmla="*/ 0 h 101"/>
                <a:gd name="T4" fmla="*/ 1 w 100"/>
                <a:gd name="T5" fmla="*/ 0 h 101"/>
                <a:gd name="T6" fmla="*/ 1 w 100"/>
                <a:gd name="T7" fmla="*/ 0 h 101"/>
                <a:gd name="T8" fmla="*/ 1 w 100"/>
                <a:gd name="T9" fmla="*/ 0 h 101"/>
                <a:gd name="T10" fmla="*/ 1 w 100"/>
                <a:gd name="T11" fmla="*/ 0 h 101"/>
                <a:gd name="T12" fmla="*/ 1 w 100"/>
                <a:gd name="T13" fmla="*/ 0 h 101"/>
                <a:gd name="T14" fmla="*/ 1 w 100"/>
                <a:gd name="T15" fmla="*/ 0 h 101"/>
                <a:gd name="T16" fmla="*/ 1 w 100"/>
                <a:gd name="T17" fmla="*/ 0 h 101"/>
                <a:gd name="T18" fmla="*/ 1 w 100"/>
                <a:gd name="T19" fmla="*/ 0 h 101"/>
                <a:gd name="T20" fmla="*/ 1 w 100"/>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101">
                  <a:moveTo>
                    <a:pt x="25" y="101"/>
                  </a:moveTo>
                  <a:lnTo>
                    <a:pt x="0" y="50"/>
                  </a:lnTo>
                  <a:lnTo>
                    <a:pt x="18" y="13"/>
                  </a:lnTo>
                  <a:lnTo>
                    <a:pt x="57" y="0"/>
                  </a:lnTo>
                  <a:lnTo>
                    <a:pt x="71" y="2"/>
                  </a:lnTo>
                  <a:lnTo>
                    <a:pt x="83" y="8"/>
                  </a:lnTo>
                  <a:lnTo>
                    <a:pt x="100" y="34"/>
                  </a:lnTo>
                  <a:lnTo>
                    <a:pt x="100" y="46"/>
                  </a:lnTo>
                  <a:lnTo>
                    <a:pt x="91" y="67"/>
                  </a:lnTo>
                  <a:lnTo>
                    <a:pt x="69" y="87"/>
                  </a:lnTo>
                  <a:lnTo>
                    <a:pt x="25" y="101"/>
                  </a:lnTo>
                  <a:close/>
                </a:path>
              </a:pathLst>
            </a:custGeom>
            <a:solidFill>
              <a:srgbClr val="C0C0C0"/>
            </a:solidFill>
            <a:ln w="11113">
              <a:solidFill>
                <a:srgbClr val="000000"/>
              </a:solidFill>
              <a:prstDash val="solid"/>
              <a:round/>
              <a:headEnd/>
              <a:tailEnd/>
            </a:ln>
          </p:spPr>
          <p:txBody>
            <a:bodyPr/>
            <a:lstStyle/>
            <a:p>
              <a:endParaRPr lang="en-US"/>
            </a:p>
          </p:txBody>
        </p:sp>
        <p:sp>
          <p:nvSpPr>
            <p:cNvPr id="26797" name="Freeform 173"/>
            <p:cNvSpPr>
              <a:spLocks/>
            </p:cNvSpPr>
            <p:nvPr/>
          </p:nvSpPr>
          <p:spPr bwMode="auto">
            <a:xfrm>
              <a:off x="4644" y="2350"/>
              <a:ext cx="108" cy="183"/>
            </a:xfrm>
            <a:custGeom>
              <a:avLst/>
              <a:gdLst>
                <a:gd name="T0" fmla="*/ 1 w 214"/>
                <a:gd name="T1" fmla="*/ 0 h 367"/>
                <a:gd name="T2" fmla="*/ 1 w 214"/>
                <a:gd name="T3" fmla="*/ 0 h 367"/>
                <a:gd name="T4" fmla="*/ 0 w 214"/>
                <a:gd name="T5" fmla="*/ 0 h 367"/>
                <a:gd name="T6" fmla="*/ 0 w 214"/>
                <a:gd name="T7" fmla="*/ 0 h 367"/>
                <a:gd name="T8" fmla="*/ 0 w 214"/>
                <a:gd name="T9" fmla="*/ 0 h 367"/>
                <a:gd name="T10" fmla="*/ 1 w 214"/>
                <a:gd name="T11" fmla="*/ 0 h 367"/>
                <a:gd name="T12" fmla="*/ 1 w 214"/>
                <a:gd name="T13" fmla="*/ 0 h 367"/>
                <a:gd name="T14" fmla="*/ 1 w 214"/>
                <a:gd name="T15" fmla="*/ 0 h 367"/>
                <a:gd name="T16" fmla="*/ 1 w 214"/>
                <a:gd name="T17" fmla="*/ 0 h 367"/>
                <a:gd name="T18" fmla="*/ 1 w 214"/>
                <a:gd name="T19" fmla="*/ 0 h 367"/>
                <a:gd name="T20" fmla="*/ 1 w 214"/>
                <a:gd name="T21" fmla="*/ 0 h 367"/>
                <a:gd name="T22" fmla="*/ 1 w 214"/>
                <a:gd name="T23" fmla="*/ 0 h 367"/>
                <a:gd name="T24" fmla="*/ 1 w 214"/>
                <a:gd name="T25" fmla="*/ 0 h 367"/>
                <a:gd name="T26" fmla="*/ 1 w 214"/>
                <a:gd name="T27" fmla="*/ 0 h 367"/>
                <a:gd name="T28" fmla="*/ 1 w 214"/>
                <a:gd name="T29" fmla="*/ 0 h 367"/>
                <a:gd name="T30" fmla="*/ 1 w 214"/>
                <a:gd name="T31" fmla="*/ 0 h 367"/>
                <a:gd name="T32" fmla="*/ 1 w 214"/>
                <a:gd name="T33" fmla="*/ 0 h 367"/>
                <a:gd name="T34" fmla="*/ 1 w 214"/>
                <a:gd name="T35" fmla="*/ 0 h 367"/>
                <a:gd name="T36" fmla="*/ 1 w 214"/>
                <a:gd name="T37" fmla="*/ 0 h 367"/>
                <a:gd name="T38" fmla="*/ 1 w 214"/>
                <a:gd name="T39" fmla="*/ 0 h 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 h="367">
                  <a:moveTo>
                    <a:pt x="37" y="53"/>
                  </a:moveTo>
                  <a:lnTo>
                    <a:pt x="17" y="90"/>
                  </a:lnTo>
                  <a:lnTo>
                    <a:pt x="0" y="212"/>
                  </a:lnTo>
                  <a:lnTo>
                    <a:pt x="0" y="230"/>
                  </a:lnTo>
                  <a:lnTo>
                    <a:pt x="0" y="257"/>
                  </a:lnTo>
                  <a:lnTo>
                    <a:pt x="9" y="300"/>
                  </a:lnTo>
                  <a:lnTo>
                    <a:pt x="40" y="353"/>
                  </a:lnTo>
                  <a:lnTo>
                    <a:pt x="85" y="367"/>
                  </a:lnTo>
                  <a:lnTo>
                    <a:pt x="147" y="345"/>
                  </a:lnTo>
                  <a:lnTo>
                    <a:pt x="181" y="286"/>
                  </a:lnTo>
                  <a:lnTo>
                    <a:pt x="214" y="161"/>
                  </a:lnTo>
                  <a:lnTo>
                    <a:pt x="209" y="131"/>
                  </a:lnTo>
                  <a:lnTo>
                    <a:pt x="194" y="103"/>
                  </a:lnTo>
                  <a:lnTo>
                    <a:pt x="174" y="29"/>
                  </a:lnTo>
                  <a:lnTo>
                    <a:pt x="151" y="12"/>
                  </a:lnTo>
                  <a:lnTo>
                    <a:pt x="117" y="0"/>
                  </a:lnTo>
                  <a:lnTo>
                    <a:pt x="96" y="5"/>
                  </a:lnTo>
                  <a:lnTo>
                    <a:pt x="77" y="19"/>
                  </a:lnTo>
                  <a:lnTo>
                    <a:pt x="43" y="49"/>
                  </a:lnTo>
                  <a:lnTo>
                    <a:pt x="37" y="53"/>
                  </a:lnTo>
                  <a:close/>
                </a:path>
              </a:pathLst>
            </a:custGeom>
            <a:solidFill>
              <a:srgbClr val="00A5E4"/>
            </a:solidFill>
            <a:ln w="11113">
              <a:solidFill>
                <a:srgbClr val="000000"/>
              </a:solidFill>
              <a:prstDash val="solid"/>
              <a:round/>
              <a:headEnd/>
              <a:tailEnd/>
            </a:ln>
          </p:spPr>
          <p:txBody>
            <a:bodyPr/>
            <a:lstStyle/>
            <a:p>
              <a:endParaRPr lang="en-US"/>
            </a:p>
          </p:txBody>
        </p:sp>
        <p:sp>
          <p:nvSpPr>
            <p:cNvPr id="26798" name="Freeform 174"/>
            <p:cNvSpPr>
              <a:spLocks/>
            </p:cNvSpPr>
            <p:nvPr/>
          </p:nvSpPr>
          <p:spPr bwMode="auto">
            <a:xfrm>
              <a:off x="4507" y="2343"/>
              <a:ext cx="132" cy="190"/>
            </a:xfrm>
            <a:custGeom>
              <a:avLst/>
              <a:gdLst>
                <a:gd name="T0" fmla="*/ 1 w 263"/>
                <a:gd name="T1" fmla="*/ 0 h 381"/>
                <a:gd name="T2" fmla="*/ 1 w 263"/>
                <a:gd name="T3" fmla="*/ 0 h 381"/>
                <a:gd name="T4" fmla="*/ 1 w 263"/>
                <a:gd name="T5" fmla="*/ 0 h 381"/>
                <a:gd name="T6" fmla="*/ 1 w 263"/>
                <a:gd name="T7" fmla="*/ 0 h 381"/>
                <a:gd name="T8" fmla="*/ 1 w 263"/>
                <a:gd name="T9" fmla="*/ 0 h 381"/>
                <a:gd name="T10" fmla="*/ 1 w 263"/>
                <a:gd name="T11" fmla="*/ 0 h 381"/>
                <a:gd name="T12" fmla="*/ 1 w 263"/>
                <a:gd name="T13" fmla="*/ 0 h 381"/>
                <a:gd name="T14" fmla="*/ 1 w 263"/>
                <a:gd name="T15" fmla="*/ 0 h 381"/>
                <a:gd name="T16" fmla="*/ 1 w 263"/>
                <a:gd name="T17" fmla="*/ 0 h 381"/>
                <a:gd name="T18" fmla="*/ 1 w 263"/>
                <a:gd name="T19" fmla="*/ 0 h 381"/>
                <a:gd name="T20" fmla="*/ 1 w 263"/>
                <a:gd name="T21" fmla="*/ 0 h 381"/>
                <a:gd name="T22" fmla="*/ 1 w 263"/>
                <a:gd name="T23" fmla="*/ 0 h 381"/>
                <a:gd name="T24" fmla="*/ 0 w 263"/>
                <a:gd name="T25" fmla="*/ 0 h 381"/>
                <a:gd name="T26" fmla="*/ 1 w 263"/>
                <a:gd name="T27" fmla="*/ 0 h 381"/>
                <a:gd name="T28" fmla="*/ 1 w 263"/>
                <a:gd name="T29" fmla="*/ 0 h 381"/>
                <a:gd name="T30" fmla="*/ 1 w 263"/>
                <a:gd name="T31" fmla="*/ 0 h 381"/>
                <a:gd name="T32" fmla="*/ 1 w 263"/>
                <a:gd name="T33" fmla="*/ 0 h 381"/>
                <a:gd name="T34" fmla="*/ 1 w 263"/>
                <a:gd name="T35" fmla="*/ 0 h 381"/>
                <a:gd name="T36" fmla="*/ 1 w 263"/>
                <a:gd name="T37" fmla="*/ 0 h 381"/>
                <a:gd name="T38" fmla="*/ 1 w 263"/>
                <a:gd name="T39" fmla="*/ 0 h 381"/>
                <a:gd name="T40" fmla="*/ 1 w 263"/>
                <a:gd name="T41" fmla="*/ 0 h 381"/>
                <a:gd name="T42" fmla="*/ 1 w 263"/>
                <a:gd name="T43" fmla="*/ 0 h 381"/>
                <a:gd name="T44" fmla="*/ 1 w 263"/>
                <a:gd name="T45" fmla="*/ 0 h 381"/>
                <a:gd name="T46" fmla="*/ 1 w 263"/>
                <a:gd name="T47" fmla="*/ 0 h 381"/>
                <a:gd name="T48" fmla="*/ 1 w 263"/>
                <a:gd name="T49" fmla="*/ 0 h 381"/>
                <a:gd name="T50" fmla="*/ 1 w 263"/>
                <a:gd name="T51" fmla="*/ 0 h 381"/>
                <a:gd name="T52" fmla="*/ 1 w 263"/>
                <a:gd name="T53" fmla="*/ 0 h 381"/>
                <a:gd name="T54" fmla="*/ 1 w 263"/>
                <a:gd name="T55" fmla="*/ 0 h 381"/>
                <a:gd name="T56" fmla="*/ 1 w 263"/>
                <a:gd name="T57" fmla="*/ 0 h 381"/>
                <a:gd name="T58" fmla="*/ 1 w 263"/>
                <a:gd name="T59" fmla="*/ 0 h 381"/>
                <a:gd name="T60" fmla="*/ 1 w 263"/>
                <a:gd name="T61" fmla="*/ 0 h 381"/>
                <a:gd name="T62" fmla="*/ 1 w 263"/>
                <a:gd name="T63" fmla="*/ 0 h 381"/>
                <a:gd name="T64" fmla="*/ 1 w 263"/>
                <a:gd name="T65" fmla="*/ 0 h 3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3" h="381">
                  <a:moveTo>
                    <a:pt x="96" y="57"/>
                  </a:moveTo>
                  <a:lnTo>
                    <a:pt x="148" y="58"/>
                  </a:lnTo>
                  <a:lnTo>
                    <a:pt x="193" y="61"/>
                  </a:lnTo>
                  <a:lnTo>
                    <a:pt x="184" y="74"/>
                  </a:lnTo>
                  <a:lnTo>
                    <a:pt x="137" y="105"/>
                  </a:lnTo>
                  <a:lnTo>
                    <a:pt x="55" y="151"/>
                  </a:lnTo>
                  <a:lnTo>
                    <a:pt x="59" y="206"/>
                  </a:lnTo>
                  <a:lnTo>
                    <a:pt x="136" y="223"/>
                  </a:lnTo>
                  <a:lnTo>
                    <a:pt x="132" y="267"/>
                  </a:lnTo>
                  <a:lnTo>
                    <a:pt x="113" y="307"/>
                  </a:lnTo>
                  <a:lnTo>
                    <a:pt x="55" y="292"/>
                  </a:lnTo>
                  <a:lnTo>
                    <a:pt x="59" y="275"/>
                  </a:lnTo>
                  <a:lnTo>
                    <a:pt x="0" y="303"/>
                  </a:lnTo>
                  <a:lnTo>
                    <a:pt x="1" y="322"/>
                  </a:lnTo>
                  <a:lnTo>
                    <a:pt x="11" y="346"/>
                  </a:lnTo>
                  <a:lnTo>
                    <a:pt x="45" y="381"/>
                  </a:lnTo>
                  <a:lnTo>
                    <a:pt x="68" y="381"/>
                  </a:lnTo>
                  <a:lnTo>
                    <a:pt x="87" y="381"/>
                  </a:lnTo>
                  <a:lnTo>
                    <a:pt x="107" y="380"/>
                  </a:lnTo>
                  <a:lnTo>
                    <a:pt x="175" y="369"/>
                  </a:lnTo>
                  <a:lnTo>
                    <a:pt x="197" y="357"/>
                  </a:lnTo>
                  <a:lnTo>
                    <a:pt x="212" y="329"/>
                  </a:lnTo>
                  <a:lnTo>
                    <a:pt x="230" y="302"/>
                  </a:lnTo>
                  <a:lnTo>
                    <a:pt x="243" y="269"/>
                  </a:lnTo>
                  <a:lnTo>
                    <a:pt x="240" y="252"/>
                  </a:lnTo>
                  <a:lnTo>
                    <a:pt x="231" y="235"/>
                  </a:lnTo>
                  <a:lnTo>
                    <a:pt x="216" y="212"/>
                  </a:lnTo>
                  <a:lnTo>
                    <a:pt x="169" y="166"/>
                  </a:lnTo>
                  <a:lnTo>
                    <a:pt x="211" y="135"/>
                  </a:lnTo>
                  <a:lnTo>
                    <a:pt x="257" y="117"/>
                  </a:lnTo>
                  <a:lnTo>
                    <a:pt x="263" y="0"/>
                  </a:lnTo>
                  <a:lnTo>
                    <a:pt x="86" y="0"/>
                  </a:lnTo>
                  <a:lnTo>
                    <a:pt x="96" y="57"/>
                  </a:lnTo>
                  <a:close/>
                </a:path>
              </a:pathLst>
            </a:custGeom>
            <a:solidFill>
              <a:srgbClr val="00A5E4"/>
            </a:solidFill>
            <a:ln w="11113">
              <a:solidFill>
                <a:srgbClr val="000000"/>
              </a:solidFill>
              <a:prstDash val="solid"/>
              <a:round/>
              <a:headEnd/>
              <a:tailEnd/>
            </a:ln>
          </p:spPr>
          <p:txBody>
            <a:bodyPr/>
            <a:lstStyle/>
            <a:p>
              <a:endParaRPr lang="en-US"/>
            </a:p>
          </p:txBody>
        </p:sp>
        <p:sp>
          <p:nvSpPr>
            <p:cNvPr id="26799" name="Freeform 175"/>
            <p:cNvSpPr>
              <a:spLocks/>
            </p:cNvSpPr>
            <p:nvPr/>
          </p:nvSpPr>
          <p:spPr bwMode="auto">
            <a:xfrm>
              <a:off x="4752" y="2403"/>
              <a:ext cx="172" cy="126"/>
            </a:xfrm>
            <a:custGeom>
              <a:avLst/>
              <a:gdLst>
                <a:gd name="T0" fmla="*/ 0 w 346"/>
                <a:gd name="T1" fmla="*/ 1 h 251"/>
                <a:gd name="T2" fmla="*/ 0 w 346"/>
                <a:gd name="T3" fmla="*/ 1 h 251"/>
                <a:gd name="T4" fmla="*/ 0 w 346"/>
                <a:gd name="T5" fmla="*/ 1 h 251"/>
                <a:gd name="T6" fmla="*/ 0 w 346"/>
                <a:gd name="T7" fmla="*/ 1 h 251"/>
                <a:gd name="T8" fmla="*/ 0 w 346"/>
                <a:gd name="T9" fmla="*/ 1 h 251"/>
                <a:gd name="T10" fmla="*/ 0 w 346"/>
                <a:gd name="T11" fmla="*/ 1 h 251"/>
                <a:gd name="T12" fmla="*/ 0 w 346"/>
                <a:gd name="T13" fmla="*/ 1 h 251"/>
                <a:gd name="T14" fmla="*/ 0 w 346"/>
                <a:gd name="T15" fmla="*/ 0 h 251"/>
                <a:gd name="T16" fmla="*/ 0 w 346"/>
                <a:gd name="T17" fmla="*/ 1 h 251"/>
                <a:gd name="T18" fmla="*/ 0 w 346"/>
                <a:gd name="T19" fmla="*/ 1 h 251"/>
                <a:gd name="T20" fmla="*/ 0 w 346"/>
                <a:gd name="T21" fmla="*/ 1 h 251"/>
                <a:gd name="T22" fmla="*/ 0 w 346"/>
                <a:gd name="T23" fmla="*/ 1 h 251"/>
                <a:gd name="T24" fmla="*/ 0 w 346"/>
                <a:gd name="T25" fmla="*/ 1 h 251"/>
                <a:gd name="T26" fmla="*/ 0 w 346"/>
                <a:gd name="T27" fmla="*/ 1 h 251"/>
                <a:gd name="T28" fmla="*/ 0 w 346"/>
                <a:gd name="T29" fmla="*/ 1 h 251"/>
                <a:gd name="T30" fmla="*/ 0 w 346"/>
                <a:gd name="T31" fmla="*/ 1 h 251"/>
                <a:gd name="T32" fmla="*/ 0 w 346"/>
                <a:gd name="T33" fmla="*/ 1 h 251"/>
                <a:gd name="T34" fmla="*/ 0 w 346"/>
                <a:gd name="T35" fmla="*/ 1 h 251"/>
                <a:gd name="T36" fmla="*/ 0 w 346"/>
                <a:gd name="T37" fmla="*/ 1 h 251"/>
                <a:gd name="T38" fmla="*/ 0 w 346"/>
                <a:gd name="T39" fmla="*/ 1 h 251"/>
                <a:gd name="T40" fmla="*/ 0 w 346"/>
                <a:gd name="T41" fmla="*/ 1 h 251"/>
                <a:gd name="T42" fmla="*/ 0 w 346"/>
                <a:gd name="T43" fmla="*/ 1 h 251"/>
                <a:gd name="T44" fmla="*/ 0 w 346"/>
                <a:gd name="T45" fmla="*/ 1 h 251"/>
                <a:gd name="T46" fmla="*/ 0 w 346"/>
                <a:gd name="T47" fmla="*/ 1 h 251"/>
                <a:gd name="T48" fmla="*/ 0 w 346"/>
                <a:gd name="T49" fmla="*/ 1 h 251"/>
                <a:gd name="T50" fmla="*/ 0 w 346"/>
                <a:gd name="T51" fmla="*/ 1 h 251"/>
                <a:gd name="T52" fmla="*/ 0 w 346"/>
                <a:gd name="T53" fmla="*/ 1 h 251"/>
                <a:gd name="T54" fmla="*/ 0 w 346"/>
                <a:gd name="T55" fmla="*/ 1 h 251"/>
                <a:gd name="T56" fmla="*/ 0 w 346"/>
                <a:gd name="T57" fmla="*/ 1 h 251"/>
                <a:gd name="T58" fmla="*/ 0 w 346"/>
                <a:gd name="T59" fmla="*/ 1 h 2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6" h="251">
                  <a:moveTo>
                    <a:pt x="346" y="99"/>
                  </a:moveTo>
                  <a:lnTo>
                    <a:pt x="326" y="55"/>
                  </a:lnTo>
                  <a:lnTo>
                    <a:pt x="279" y="20"/>
                  </a:lnTo>
                  <a:lnTo>
                    <a:pt x="207" y="73"/>
                  </a:lnTo>
                  <a:lnTo>
                    <a:pt x="155" y="14"/>
                  </a:lnTo>
                  <a:lnTo>
                    <a:pt x="92" y="34"/>
                  </a:lnTo>
                  <a:lnTo>
                    <a:pt x="83" y="1"/>
                  </a:lnTo>
                  <a:lnTo>
                    <a:pt x="66" y="0"/>
                  </a:lnTo>
                  <a:lnTo>
                    <a:pt x="49" y="4"/>
                  </a:lnTo>
                  <a:lnTo>
                    <a:pt x="29" y="11"/>
                  </a:lnTo>
                  <a:lnTo>
                    <a:pt x="29" y="103"/>
                  </a:lnTo>
                  <a:lnTo>
                    <a:pt x="0" y="248"/>
                  </a:lnTo>
                  <a:lnTo>
                    <a:pt x="57" y="248"/>
                  </a:lnTo>
                  <a:lnTo>
                    <a:pt x="86" y="109"/>
                  </a:lnTo>
                  <a:lnTo>
                    <a:pt x="123" y="99"/>
                  </a:lnTo>
                  <a:lnTo>
                    <a:pt x="155" y="109"/>
                  </a:lnTo>
                  <a:lnTo>
                    <a:pt x="163" y="184"/>
                  </a:lnTo>
                  <a:lnTo>
                    <a:pt x="163" y="229"/>
                  </a:lnTo>
                  <a:lnTo>
                    <a:pt x="163" y="249"/>
                  </a:lnTo>
                  <a:lnTo>
                    <a:pt x="167" y="250"/>
                  </a:lnTo>
                  <a:lnTo>
                    <a:pt x="197" y="251"/>
                  </a:lnTo>
                  <a:lnTo>
                    <a:pt x="233" y="249"/>
                  </a:lnTo>
                  <a:lnTo>
                    <a:pt x="224" y="208"/>
                  </a:lnTo>
                  <a:lnTo>
                    <a:pt x="221" y="155"/>
                  </a:lnTo>
                  <a:lnTo>
                    <a:pt x="229" y="124"/>
                  </a:lnTo>
                  <a:lnTo>
                    <a:pt x="246" y="103"/>
                  </a:lnTo>
                  <a:lnTo>
                    <a:pt x="288" y="113"/>
                  </a:lnTo>
                  <a:lnTo>
                    <a:pt x="322" y="169"/>
                  </a:lnTo>
                  <a:lnTo>
                    <a:pt x="338" y="136"/>
                  </a:lnTo>
                  <a:lnTo>
                    <a:pt x="346" y="99"/>
                  </a:lnTo>
                  <a:close/>
                </a:path>
              </a:pathLst>
            </a:custGeom>
            <a:solidFill>
              <a:srgbClr val="00A5E4"/>
            </a:solidFill>
            <a:ln w="11113">
              <a:solidFill>
                <a:srgbClr val="000000"/>
              </a:solidFill>
              <a:prstDash val="solid"/>
              <a:round/>
              <a:headEnd/>
              <a:tailEnd/>
            </a:ln>
          </p:spPr>
          <p:txBody>
            <a:bodyPr/>
            <a:lstStyle/>
            <a:p>
              <a:endParaRPr lang="en-US"/>
            </a:p>
          </p:txBody>
        </p:sp>
        <p:sp>
          <p:nvSpPr>
            <p:cNvPr id="26800" name="Freeform 176"/>
            <p:cNvSpPr>
              <a:spLocks/>
            </p:cNvSpPr>
            <p:nvPr/>
          </p:nvSpPr>
          <p:spPr bwMode="auto">
            <a:xfrm>
              <a:off x="4678" y="2405"/>
              <a:ext cx="35" cy="78"/>
            </a:xfrm>
            <a:custGeom>
              <a:avLst/>
              <a:gdLst>
                <a:gd name="T0" fmla="*/ 1 w 70"/>
                <a:gd name="T1" fmla="*/ 1 h 156"/>
                <a:gd name="T2" fmla="*/ 1 w 70"/>
                <a:gd name="T3" fmla="*/ 1 h 156"/>
                <a:gd name="T4" fmla="*/ 1 w 70"/>
                <a:gd name="T5" fmla="*/ 1 h 156"/>
                <a:gd name="T6" fmla="*/ 1 w 70"/>
                <a:gd name="T7" fmla="*/ 1 h 156"/>
                <a:gd name="T8" fmla="*/ 1 w 70"/>
                <a:gd name="T9" fmla="*/ 1 h 156"/>
                <a:gd name="T10" fmla="*/ 1 w 70"/>
                <a:gd name="T11" fmla="*/ 0 h 156"/>
                <a:gd name="T12" fmla="*/ 1 w 70"/>
                <a:gd name="T13" fmla="*/ 1 h 156"/>
                <a:gd name="T14" fmla="*/ 1 w 70"/>
                <a:gd name="T15" fmla="*/ 1 h 156"/>
                <a:gd name="T16" fmla="*/ 0 w 70"/>
                <a:gd name="T17" fmla="*/ 1 h 156"/>
                <a:gd name="T18" fmla="*/ 1 w 70"/>
                <a:gd name="T19" fmla="*/ 1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56">
                  <a:moveTo>
                    <a:pt x="3" y="95"/>
                  </a:moveTo>
                  <a:lnTo>
                    <a:pt x="17" y="156"/>
                  </a:lnTo>
                  <a:lnTo>
                    <a:pt x="40" y="129"/>
                  </a:lnTo>
                  <a:lnTo>
                    <a:pt x="70" y="93"/>
                  </a:lnTo>
                  <a:lnTo>
                    <a:pt x="70" y="39"/>
                  </a:lnTo>
                  <a:lnTo>
                    <a:pt x="49" y="0"/>
                  </a:lnTo>
                  <a:lnTo>
                    <a:pt x="18" y="10"/>
                  </a:lnTo>
                  <a:lnTo>
                    <a:pt x="3" y="33"/>
                  </a:lnTo>
                  <a:lnTo>
                    <a:pt x="0" y="78"/>
                  </a:lnTo>
                  <a:lnTo>
                    <a:pt x="3" y="95"/>
                  </a:lnTo>
                  <a:close/>
                </a:path>
              </a:pathLst>
            </a:custGeom>
            <a:solidFill>
              <a:srgbClr val="FFFFFF"/>
            </a:solidFill>
            <a:ln w="1588">
              <a:solidFill>
                <a:srgbClr val="000000"/>
              </a:solidFill>
              <a:prstDash val="solid"/>
              <a:round/>
              <a:headEnd/>
              <a:tailEnd/>
            </a:ln>
          </p:spPr>
          <p:txBody>
            <a:bodyPr/>
            <a:lstStyle/>
            <a:p>
              <a:endParaRPr lang="en-US"/>
            </a:p>
          </p:txBody>
        </p:sp>
        <p:sp>
          <p:nvSpPr>
            <p:cNvPr id="26801" name="Freeform 177"/>
            <p:cNvSpPr>
              <a:spLocks/>
            </p:cNvSpPr>
            <p:nvPr/>
          </p:nvSpPr>
          <p:spPr bwMode="auto">
            <a:xfrm>
              <a:off x="4732" y="3182"/>
              <a:ext cx="202" cy="271"/>
            </a:xfrm>
            <a:custGeom>
              <a:avLst/>
              <a:gdLst>
                <a:gd name="T0" fmla="*/ 0 w 405"/>
                <a:gd name="T1" fmla="*/ 0 h 543"/>
                <a:gd name="T2" fmla="*/ 0 w 405"/>
                <a:gd name="T3" fmla="*/ 0 h 543"/>
                <a:gd name="T4" fmla="*/ 0 w 405"/>
                <a:gd name="T5" fmla="*/ 0 h 543"/>
                <a:gd name="T6" fmla="*/ 0 w 405"/>
                <a:gd name="T7" fmla="*/ 0 h 543"/>
                <a:gd name="T8" fmla="*/ 0 w 405"/>
                <a:gd name="T9" fmla="*/ 0 h 543"/>
                <a:gd name="T10" fmla="*/ 0 w 405"/>
                <a:gd name="T11" fmla="*/ 0 h 543"/>
                <a:gd name="T12" fmla="*/ 0 w 405"/>
                <a:gd name="T13" fmla="*/ 0 h 543"/>
                <a:gd name="T14" fmla="*/ 0 w 405"/>
                <a:gd name="T15" fmla="*/ 0 h 543"/>
                <a:gd name="T16" fmla="*/ 0 w 405"/>
                <a:gd name="T17" fmla="*/ 0 h 543"/>
                <a:gd name="T18" fmla="*/ 0 w 405"/>
                <a:gd name="T19" fmla="*/ 0 h 543"/>
                <a:gd name="T20" fmla="*/ 0 w 405"/>
                <a:gd name="T21" fmla="*/ 0 h 543"/>
                <a:gd name="T22" fmla="*/ 0 w 405"/>
                <a:gd name="T23" fmla="*/ 0 h 543"/>
                <a:gd name="T24" fmla="*/ 0 w 405"/>
                <a:gd name="T25" fmla="*/ 0 h 543"/>
                <a:gd name="T26" fmla="*/ 0 w 405"/>
                <a:gd name="T27" fmla="*/ 0 h 543"/>
                <a:gd name="T28" fmla="*/ 0 w 405"/>
                <a:gd name="T29" fmla="*/ 0 h 543"/>
                <a:gd name="T30" fmla="*/ 0 w 405"/>
                <a:gd name="T31" fmla="*/ 0 h 543"/>
                <a:gd name="T32" fmla="*/ 0 w 405"/>
                <a:gd name="T33" fmla="*/ 0 h 543"/>
                <a:gd name="T34" fmla="*/ 0 w 405"/>
                <a:gd name="T35" fmla="*/ 0 h 543"/>
                <a:gd name="T36" fmla="*/ 0 w 405"/>
                <a:gd name="T37" fmla="*/ 0 h 543"/>
                <a:gd name="T38" fmla="*/ 0 w 405"/>
                <a:gd name="T39" fmla="*/ 0 h 543"/>
                <a:gd name="T40" fmla="*/ 0 w 405"/>
                <a:gd name="T41" fmla="*/ 0 h 543"/>
                <a:gd name="T42" fmla="*/ 0 w 405"/>
                <a:gd name="T43" fmla="*/ 0 h 5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5" h="543">
                  <a:moveTo>
                    <a:pt x="90" y="0"/>
                  </a:moveTo>
                  <a:lnTo>
                    <a:pt x="0" y="83"/>
                  </a:lnTo>
                  <a:lnTo>
                    <a:pt x="40" y="95"/>
                  </a:lnTo>
                  <a:lnTo>
                    <a:pt x="90" y="98"/>
                  </a:lnTo>
                  <a:lnTo>
                    <a:pt x="167" y="117"/>
                  </a:lnTo>
                  <a:lnTo>
                    <a:pt x="112" y="124"/>
                  </a:lnTo>
                  <a:lnTo>
                    <a:pt x="74" y="129"/>
                  </a:lnTo>
                  <a:lnTo>
                    <a:pt x="54" y="143"/>
                  </a:lnTo>
                  <a:lnTo>
                    <a:pt x="123" y="177"/>
                  </a:lnTo>
                  <a:lnTo>
                    <a:pt x="203" y="239"/>
                  </a:lnTo>
                  <a:lnTo>
                    <a:pt x="227" y="289"/>
                  </a:lnTo>
                  <a:lnTo>
                    <a:pt x="247" y="347"/>
                  </a:lnTo>
                  <a:lnTo>
                    <a:pt x="321" y="434"/>
                  </a:lnTo>
                  <a:lnTo>
                    <a:pt x="339" y="475"/>
                  </a:lnTo>
                  <a:lnTo>
                    <a:pt x="405" y="543"/>
                  </a:lnTo>
                  <a:lnTo>
                    <a:pt x="383" y="465"/>
                  </a:lnTo>
                  <a:lnTo>
                    <a:pt x="321" y="351"/>
                  </a:lnTo>
                  <a:lnTo>
                    <a:pt x="301" y="327"/>
                  </a:lnTo>
                  <a:lnTo>
                    <a:pt x="271" y="306"/>
                  </a:lnTo>
                  <a:lnTo>
                    <a:pt x="254" y="254"/>
                  </a:lnTo>
                  <a:lnTo>
                    <a:pt x="247" y="212"/>
                  </a:lnTo>
                  <a:lnTo>
                    <a:pt x="212" y="11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2" name="Freeform 178"/>
            <p:cNvSpPr>
              <a:spLocks/>
            </p:cNvSpPr>
            <p:nvPr/>
          </p:nvSpPr>
          <p:spPr bwMode="auto">
            <a:xfrm>
              <a:off x="4846" y="3137"/>
              <a:ext cx="10" cy="33"/>
            </a:xfrm>
            <a:custGeom>
              <a:avLst/>
              <a:gdLst>
                <a:gd name="T0" fmla="*/ 1 w 19"/>
                <a:gd name="T1" fmla="*/ 0 h 65"/>
                <a:gd name="T2" fmla="*/ 1 w 19"/>
                <a:gd name="T3" fmla="*/ 1 h 65"/>
                <a:gd name="T4" fmla="*/ 0 w 19"/>
                <a:gd name="T5" fmla="*/ 1 h 65"/>
                <a:gd name="T6" fmla="*/ 0 60000 65536"/>
                <a:gd name="T7" fmla="*/ 0 60000 65536"/>
                <a:gd name="T8" fmla="*/ 0 60000 65536"/>
              </a:gdLst>
              <a:ahLst/>
              <a:cxnLst>
                <a:cxn ang="T6">
                  <a:pos x="T0" y="T1"/>
                </a:cxn>
                <a:cxn ang="T7">
                  <a:pos x="T2" y="T3"/>
                </a:cxn>
                <a:cxn ang="T8">
                  <a:pos x="T4" y="T5"/>
                </a:cxn>
              </a:cxnLst>
              <a:rect l="0" t="0" r="r" b="b"/>
              <a:pathLst>
                <a:path w="19" h="65">
                  <a:moveTo>
                    <a:pt x="19" y="0"/>
                  </a:moveTo>
                  <a:lnTo>
                    <a:pt x="4" y="17"/>
                  </a:lnTo>
                  <a:lnTo>
                    <a:pt x="0" y="65"/>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3" name="Freeform 179"/>
            <p:cNvSpPr>
              <a:spLocks/>
            </p:cNvSpPr>
            <p:nvPr/>
          </p:nvSpPr>
          <p:spPr bwMode="auto">
            <a:xfrm>
              <a:off x="5006" y="2591"/>
              <a:ext cx="188" cy="24"/>
            </a:xfrm>
            <a:custGeom>
              <a:avLst/>
              <a:gdLst>
                <a:gd name="T0" fmla="*/ 1 w 375"/>
                <a:gd name="T1" fmla="*/ 0 h 50"/>
                <a:gd name="T2" fmla="*/ 0 w 375"/>
                <a:gd name="T3" fmla="*/ 0 h 50"/>
                <a:gd name="T4" fmla="*/ 1 w 375"/>
                <a:gd name="T5" fmla="*/ 0 h 50"/>
                <a:gd name="T6" fmla="*/ 1 w 375"/>
                <a:gd name="T7" fmla="*/ 0 h 50"/>
                <a:gd name="T8" fmla="*/ 1 w 375"/>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 h="50">
                  <a:moveTo>
                    <a:pt x="4" y="0"/>
                  </a:moveTo>
                  <a:lnTo>
                    <a:pt x="0" y="49"/>
                  </a:lnTo>
                  <a:lnTo>
                    <a:pt x="375" y="50"/>
                  </a:lnTo>
                  <a:lnTo>
                    <a:pt x="369" y="18"/>
                  </a:lnTo>
                  <a:lnTo>
                    <a:pt x="4" y="0"/>
                  </a:lnTo>
                  <a:close/>
                </a:path>
              </a:pathLst>
            </a:custGeom>
            <a:solidFill>
              <a:srgbClr val="808000"/>
            </a:solidFill>
            <a:ln w="11113">
              <a:solidFill>
                <a:srgbClr val="000000"/>
              </a:solidFill>
              <a:prstDash val="solid"/>
              <a:round/>
              <a:headEnd/>
              <a:tailEnd/>
            </a:ln>
          </p:spPr>
          <p:txBody>
            <a:bodyPr/>
            <a:lstStyle/>
            <a:p>
              <a:endParaRPr lang="en-US"/>
            </a:p>
          </p:txBody>
        </p:sp>
        <p:sp>
          <p:nvSpPr>
            <p:cNvPr id="26804" name="Freeform 180"/>
            <p:cNvSpPr>
              <a:spLocks/>
            </p:cNvSpPr>
            <p:nvPr/>
          </p:nvSpPr>
          <p:spPr bwMode="auto">
            <a:xfrm>
              <a:off x="5166" y="2527"/>
              <a:ext cx="115" cy="106"/>
            </a:xfrm>
            <a:custGeom>
              <a:avLst/>
              <a:gdLst>
                <a:gd name="T0" fmla="*/ 0 w 229"/>
                <a:gd name="T1" fmla="*/ 0 h 211"/>
                <a:gd name="T2" fmla="*/ 0 w 229"/>
                <a:gd name="T3" fmla="*/ 1 h 211"/>
                <a:gd name="T4" fmla="*/ 1 w 229"/>
                <a:gd name="T5" fmla="*/ 1 h 211"/>
                <a:gd name="T6" fmla="*/ 1 w 229"/>
                <a:gd name="T7" fmla="*/ 1 h 211"/>
                <a:gd name="T8" fmla="*/ 1 w 229"/>
                <a:gd name="T9" fmla="*/ 1 h 211"/>
                <a:gd name="T10" fmla="*/ 0 w 229"/>
                <a:gd name="T11" fmla="*/ 0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9" h="211">
                  <a:moveTo>
                    <a:pt x="0" y="0"/>
                  </a:moveTo>
                  <a:lnTo>
                    <a:pt x="0" y="47"/>
                  </a:lnTo>
                  <a:lnTo>
                    <a:pt x="177" y="211"/>
                  </a:lnTo>
                  <a:lnTo>
                    <a:pt x="229" y="194"/>
                  </a:lnTo>
                  <a:lnTo>
                    <a:pt x="2" y="1"/>
                  </a:lnTo>
                  <a:lnTo>
                    <a:pt x="0" y="0"/>
                  </a:lnTo>
                  <a:close/>
                </a:path>
              </a:pathLst>
            </a:custGeom>
            <a:solidFill>
              <a:srgbClr val="005100"/>
            </a:solidFill>
            <a:ln w="11113">
              <a:solidFill>
                <a:srgbClr val="000000"/>
              </a:solidFill>
              <a:prstDash val="solid"/>
              <a:round/>
              <a:headEnd/>
              <a:tailEnd/>
            </a:ln>
          </p:spPr>
          <p:txBody>
            <a:bodyPr/>
            <a:lstStyle/>
            <a:p>
              <a:endParaRPr lang="en-US"/>
            </a:p>
          </p:txBody>
        </p:sp>
      </p:grpSp>
      <p:sp>
        <p:nvSpPr>
          <p:cNvPr id="2662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A005209C-1BB5-440B-B65F-73AD1BECF8E7}" type="slidenum">
              <a:rPr lang="it-IT" altLang="it-IT" sz="1400" smtClean="0"/>
              <a:pPr>
                <a:spcBef>
                  <a:spcPts val="600"/>
                </a:spcBef>
                <a:buFont typeface="Times New Roman" panose="02020603050405020304" pitchFamily="18" charset="0"/>
                <a:buNone/>
              </a:pPr>
              <a:t>6</a:t>
            </a:fld>
            <a:endParaRPr lang="it-IT"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anim calcmode="lin" valueType="num">
                                      <p:cBhvr additive="base">
                                        <p:cTn id="11"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9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anim calcmode="lin" valueType="num">
                                      <p:cBhvr additive="base">
                                        <p:cTn id="15"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29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anim calcmode="lin" valueType="num">
                                      <p:cBhvr additive="base">
                                        <p:cTn id="19"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93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anim calcmode="lin" valueType="num">
                                      <p:cBhvr additive="base">
                                        <p:cTn id="23"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293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2931">
                                            <p:txEl>
                                              <p:pRg st="5" end="5"/>
                                            </p:txEl>
                                          </p:spTgt>
                                        </p:tgtEl>
                                        <p:attrNameLst>
                                          <p:attrName>style.visibility</p:attrName>
                                        </p:attrNameLst>
                                      </p:cBhvr>
                                      <p:to>
                                        <p:strVal val="visible"/>
                                      </p:to>
                                    </p:set>
                                    <p:anim calcmode="lin" valueType="num">
                                      <p:cBhvr additive="base">
                                        <p:cTn id="27" dur="5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29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185D27-300C-4D06-8031-2E4374F3FFDF}"/>
              </a:ext>
            </a:extLst>
          </p:cNvPr>
          <p:cNvSpPr>
            <a:spLocks noGrp="1"/>
          </p:cNvSpPr>
          <p:nvPr>
            <p:ph type="title"/>
          </p:nvPr>
        </p:nvSpPr>
        <p:spPr/>
        <p:txBody>
          <a:bodyPr/>
          <a:lstStyle/>
          <a:p>
            <a:pPr>
              <a:defRPr/>
            </a:pPr>
            <a:r>
              <a:rPr lang="it-IT" sz="3200" dirty="0">
                <a:latin typeface="+mn-lt"/>
              </a:rPr>
              <a:t>CONSTANT REGIMES</a:t>
            </a:r>
          </a:p>
        </p:txBody>
      </p:sp>
      <p:sp>
        <p:nvSpPr>
          <p:cNvPr id="137218" name="Rectangle 6"/>
          <p:cNvSpPr>
            <a:spLocks noChangeArrowheads="1"/>
          </p:cNvSpPr>
          <p:nvPr/>
        </p:nvSpPr>
        <p:spPr bwMode="auto">
          <a:xfrm>
            <a:off x="549275" y="1692275"/>
            <a:ext cx="5759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600"/>
              </a:spcAft>
            </a:pPr>
            <a:r>
              <a:rPr lang="en-US" altLang="ja-JP">
                <a:sym typeface="Mathematica1"/>
              </a:rPr>
              <a:t>The simplest and most well known </a:t>
            </a:r>
            <a:r>
              <a:rPr lang="en-US" altLang="ja-JP">
                <a:solidFill>
                  <a:srgbClr val="006600"/>
                </a:solidFill>
                <a:sym typeface="Mathematica1"/>
              </a:rPr>
              <a:t>constant</a:t>
            </a:r>
            <a:r>
              <a:rPr lang="en-US" altLang="ja-JP">
                <a:sym typeface="Mathematica1"/>
              </a:rPr>
              <a:t> </a:t>
            </a:r>
            <a:r>
              <a:rPr lang="en-US" altLang="ja-JP">
                <a:solidFill>
                  <a:srgbClr val="006600"/>
                </a:solidFill>
                <a:sym typeface="Mathematica1"/>
              </a:rPr>
              <a:t>regime</a:t>
            </a:r>
            <a:r>
              <a:rPr lang="en-US" altLang="ja-JP">
                <a:sym typeface="Mathematica1"/>
              </a:rPr>
              <a:t> (bounded) is the </a:t>
            </a:r>
            <a:r>
              <a:rPr lang="en-US" altLang="ja-JP" b="1">
                <a:solidFill>
                  <a:srgbClr val="006600"/>
                </a:solidFill>
                <a:sym typeface="Mathematica1"/>
              </a:rPr>
              <a:t>equilibrium point </a:t>
            </a:r>
            <a:r>
              <a:rPr lang="en-US" altLang="ja-JP">
                <a:sym typeface="Mathematica1"/>
              </a:rPr>
              <a:t>(</a:t>
            </a:r>
            <a:r>
              <a:rPr lang="en-US" altLang="ja-JP" b="1">
                <a:solidFill>
                  <a:srgbClr val="006600"/>
                </a:solidFill>
                <a:sym typeface="Mathematica1"/>
              </a:rPr>
              <a:t>steady-state point</a:t>
            </a:r>
            <a:r>
              <a:rPr lang="en-US" altLang="ja-JP">
                <a:sym typeface="Mathematica1"/>
              </a:rPr>
              <a:t>), which is possible for every </a:t>
            </a:r>
            <a:r>
              <a:rPr lang="en-US" altLang="ja-JP">
                <a:solidFill>
                  <a:srgbClr val="006600"/>
                </a:solidFill>
                <a:sym typeface="Mathematica1"/>
              </a:rPr>
              <a:t>system order n</a:t>
            </a:r>
          </a:p>
        </p:txBody>
      </p:sp>
      <p:sp>
        <p:nvSpPr>
          <p:cNvPr id="137219" name="Segnaposto numero diapositiva 3"/>
          <p:cNvSpPr>
            <a:spLocks noGrp="1"/>
          </p:cNvSpPr>
          <p:nvPr>
            <p:ph type="sldNum" sz="quarter" idx="12"/>
          </p:nvPr>
        </p:nvSpPr>
        <p:spPr bwMode="auto">
          <a:xfrm>
            <a:off x="4868863" y="8532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3848BB25-8EC7-4258-B162-D6D70ACABBF5}" type="slidenum">
              <a:rPr lang="en-GB" altLang="it-IT" sz="1400" smtClean="0">
                <a:latin typeface="Times New Roman" panose="02020603050405020304" pitchFamily="18" charset="0"/>
              </a:rPr>
              <a:pPr>
                <a:spcBef>
                  <a:spcPts val="600"/>
                </a:spcBef>
                <a:buFont typeface="Times New Roman" panose="02020603050405020304" pitchFamily="18" charset="0"/>
                <a:buNone/>
              </a:pPr>
              <a:t>60</a:t>
            </a:fld>
            <a:endParaRPr lang="en-GB" altLang="it-IT" sz="1400">
              <a:latin typeface="Times New Roman" panose="02020603050405020304" pitchFamily="18" charset="0"/>
            </a:endParaRPr>
          </a:p>
        </p:txBody>
      </p:sp>
      <p:grpSp>
        <p:nvGrpSpPr>
          <p:cNvPr id="137220" name="Gruppo 4"/>
          <p:cNvGrpSpPr>
            <a:grpSpLocks/>
          </p:cNvGrpSpPr>
          <p:nvPr/>
        </p:nvGrpSpPr>
        <p:grpSpPr bwMode="auto">
          <a:xfrm>
            <a:off x="1106488" y="3970338"/>
            <a:ext cx="4721225" cy="4202112"/>
            <a:chOff x="1106488" y="4806028"/>
            <a:chExt cx="4721432" cy="4201447"/>
          </a:xfrm>
        </p:grpSpPr>
        <p:grpSp>
          <p:nvGrpSpPr>
            <p:cNvPr id="137222" name="Gruppo 1"/>
            <p:cNvGrpSpPr>
              <a:grpSpLocks/>
            </p:cNvGrpSpPr>
            <p:nvPr/>
          </p:nvGrpSpPr>
          <p:grpSpPr bwMode="auto">
            <a:xfrm>
              <a:off x="1106488" y="5216525"/>
              <a:ext cx="4483100" cy="3790950"/>
              <a:chOff x="1106488" y="5216284"/>
              <a:chExt cx="4482782" cy="3790950"/>
            </a:xfrm>
          </p:grpSpPr>
          <p:grpSp>
            <p:nvGrpSpPr>
              <p:cNvPr id="137224" name="Gruppo 12"/>
              <p:cNvGrpSpPr>
                <a:grpSpLocks/>
              </p:cNvGrpSpPr>
              <p:nvPr/>
            </p:nvGrpSpPr>
            <p:grpSpPr bwMode="auto">
              <a:xfrm>
                <a:off x="1106488" y="5216284"/>
                <a:ext cx="4482782" cy="3790950"/>
                <a:chOff x="1106488" y="3929063"/>
                <a:chExt cx="4075112" cy="3540125"/>
              </a:xfrm>
            </p:grpSpPr>
            <p:sp>
              <p:nvSpPr>
                <p:cNvPr id="137226" name="Line 4"/>
                <p:cNvSpPr>
                  <a:spLocks noChangeShapeType="1"/>
                </p:cNvSpPr>
                <p:nvPr/>
              </p:nvSpPr>
              <p:spPr bwMode="auto">
                <a:xfrm rot="10800000">
                  <a:off x="1762125" y="3929063"/>
                  <a:ext cx="1588" cy="327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7" name="Line 5"/>
                <p:cNvSpPr>
                  <a:spLocks noChangeShapeType="1"/>
                </p:cNvSpPr>
                <p:nvPr/>
              </p:nvSpPr>
              <p:spPr bwMode="auto">
                <a:xfrm rot="-5400000">
                  <a:off x="3399631" y="5231607"/>
                  <a:ext cx="1587" cy="356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8" name="Text Box 8"/>
                <p:cNvSpPr txBox="1">
                  <a:spLocks noChangeArrowheads="1"/>
                </p:cNvSpPr>
                <p:nvPr/>
              </p:nvSpPr>
              <p:spPr bwMode="auto">
                <a:xfrm>
                  <a:off x="4535488" y="6945313"/>
                  <a:ext cx="646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1</a:t>
                  </a:r>
                  <a:endParaRPr lang="en-GB" altLang="it-IT" baseline="-25000">
                    <a:latin typeface="Times New Roman" panose="02020603050405020304" pitchFamily="18" charset="0"/>
                  </a:endParaRPr>
                </a:p>
              </p:txBody>
            </p:sp>
            <p:sp>
              <p:nvSpPr>
                <p:cNvPr id="137229" name="Text Box 9"/>
                <p:cNvSpPr txBox="1">
                  <a:spLocks noChangeArrowheads="1"/>
                </p:cNvSpPr>
                <p:nvPr/>
              </p:nvSpPr>
              <p:spPr bwMode="auto">
                <a:xfrm>
                  <a:off x="1106488" y="3929063"/>
                  <a:ext cx="655637" cy="4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2</a:t>
                  </a:r>
                  <a:endParaRPr lang="en-GB" altLang="it-IT" baseline="-25000">
                    <a:latin typeface="Times New Roman" panose="02020603050405020304" pitchFamily="18" charset="0"/>
                  </a:endParaRPr>
                </a:p>
              </p:txBody>
            </p:sp>
            <p:grpSp>
              <p:nvGrpSpPr>
                <p:cNvPr id="137230" name="Gruppo 16"/>
                <p:cNvGrpSpPr>
                  <a:grpSpLocks/>
                </p:cNvGrpSpPr>
                <p:nvPr/>
              </p:nvGrpSpPr>
              <p:grpSpPr bwMode="auto">
                <a:xfrm>
                  <a:off x="1865313" y="4387850"/>
                  <a:ext cx="2651125" cy="1879600"/>
                  <a:chOff x="1865313" y="4387850"/>
                  <a:chExt cx="2651125" cy="1879600"/>
                </a:xfrm>
              </p:grpSpPr>
              <p:grpSp>
                <p:nvGrpSpPr>
                  <p:cNvPr id="137231" name="Gruppo 14"/>
                  <p:cNvGrpSpPr>
                    <a:grpSpLocks/>
                  </p:cNvGrpSpPr>
                  <p:nvPr/>
                </p:nvGrpSpPr>
                <p:grpSpPr bwMode="auto">
                  <a:xfrm>
                    <a:off x="1865313" y="4387850"/>
                    <a:ext cx="2651125" cy="1879600"/>
                    <a:chOff x="1865643" y="4388159"/>
                    <a:chExt cx="2651128" cy="1879316"/>
                  </a:xfrm>
                </p:grpSpPr>
                <p:sp>
                  <p:nvSpPr>
                    <p:cNvPr id="137233" name="Freeform 6"/>
                    <p:cNvSpPr>
                      <a:spLocks/>
                    </p:cNvSpPr>
                    <p:nvPr/>
                  </p:nvSpPr>
                  <p:spPr bwMode="auto">
                    <a:xfrm>
                      <a:off x="1904942" y="4388159"/>
                      <a:ext cx="2611829" cy="1836384"/>
                    </a:xfrm>
                    <a:custGeom>
                      <a:avLst/>
                      <a:gdLst>
                        <a:gd name="T0" fmla="*/ 0 w 1760"/>
                        <a:gd name="T1" fmla="*/ 2147483646 h 1344"/>
                        <a:gd name="T2" fmla="*/ 2147483646 w 1760"/>
                        <a:gd name="T3" fmla="*/ 2147483646 h 1344"/>
                        <a:gd name="T4" fmla="*/ 2147483646 w 1760"/>
                        <a:gd name="T5" fmla="*/ 2147483646 h 1344"/>
                        <a:gd name="T6" fmla="*/ 2147483646 w 1760"/>
                        <a:gd name="T7" fmla="*/ 0 h 1344"/>
                        <a:gd name="T8" fmla="*/ 0 60000 65536"/>
                        <a:gd name="T9" fmla="*/ 0 60000 65536"/>
                        <a:gd name="T10" fmla="*/ 0 60000 65536"/>
                        <a:gd name="T11" fmla="*/ 0 60000 65536"/>
                        <a:gd name="T12" fmla="*/ 0 w 1760"/>
                        <a:gd name="T13" fmla="*/ 0 h 1344"/>
                        <a:gd name="T14" fmla="*/ 1760 w 1760"/>
                        <a:gd name="T15" fmla="*/ 1344 h 1344"/>
                      </a:gdLst>
                      <a:ahLst/>
                      <a:cxnLst>
                        <a:cxn ang="T8">
                          <a:pos x="T0" y="T1"/>
                        </a:cxn>
                        <a:cxn ang="T9">
                          <a:pos x="T2" y="T3"/>
                        </a:cxn>
                        <a:cxn ang="T10">
                          <a:pos x="T4" y="T5"/>
                        </a:cxn>
                        <a:cxn ang="T11">
                          <a:pos x="T6" y="T7"/>
                        </a:cxn>
                      </a:cxnLst>
                      <a:rect l="T12" t="T13" r="T14" b="T15"/>
                      <a:pathLst>
                        <a:path w="1760" h="1344">
                          <a:moveTo>
                            <a:pt x="0" y="1344"/>
                          </a:moveTo>
                          <a:cubicBezTo>
                            <a:pt x="296" y="924"/>
                            <a:pt x="592" y="504"/>
                            <a:pt x="864" y="336"/>
                          </a:cubicBezTo>
                          <a:cubicBezTo>
                            <a:pt x="1136" y="168"/>
                            <a:pt x="1504" y="392"/>
                            <a:pt x="1632" y="336"/>
                          </a:cubicBezTo>
                          <a:cubicBezTo>
                            <a:pt x="1760" y="280"/>
                            <a:pt x="1600" y="0"/>
                            <a:pt x="1632" y="0"/>
                          </a:cubicBezTo>
                        </a:path>
                      </a:pathLst>
                    </a:custGeom>
                    <a:noFill/>
                    <a:ln w="12700">
                      <a:solidFill>
                        <a:schemeClr val="tx1"/>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34" name="Ovale 13"/>
                    <p:cNvSpPr>
                      <a:spLocks noChangeAspect="1"/>
                    </p:cNvSpPr>
                    <p:nvPr/>
                  </p:nvSpPr>
                  <p:spPr bwMode="auto">
                    <a:xfrm>
                      <a:off x="1865643" y="6213475"/>
                      <a:ext cx="54000" cy="5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endParaRPr lang="it-IT" altLang="it-IT" sz="1800"/>
                    </a:p>
                  </p:txBody>
                </p:sp>
              </p:grpSp>
              <p:cxnSp>
                <p:nvCxnSpPr>
                  <p:cNvPr id="137232" name="Connettore 2 12"/>
                  <p:cNvCxnSpPr>
                    <a:cxnSpLocks noChangeShapeType="1"/>
                  </p:cNvCxnSpPr>
                  <p:nvPr/>
                </p:nvCxnSpPr>
                <p:spPr bwMode="auto">
                  <a:xfrm rot="5400000" flipH="1" flipV="1">
                    <a:off x="2281766" y="5647267"/>
                    <a:ext cx="88900" cy="71967"/>
                  </a:xfrm>
                  <a:prstGeom prst="straightConnector1">
                    <a:avLst/>
                  </a:prstGeom>
                  <a:noFill/>
                  <a:ln w="12700">
                    <a:solidFill>
                      <a:schemeClr val="tx1"/>
                    </a:solidFill>
                    <a:round/>
                    <a:headEnd/>
                    <a:tailEnd type="arrow" w="lg" len="sm"/>
                  </a:ln>
                  <a:extLst>
                    <a:ext uri="{909E8E84-426E-40DD-AFC4-6F175D3DCCD1}">
                      <a14:hiddenFill xmlns:a14="http://schemas.microsoft.com/office/drawing/2010/main">
                        <a:noFill/>
                      </a14:hiddenFill>
                    </a:ext>
                  </a:extLst>
                </p:spPr>
              </p:cxnSp>
            </p:grpSp>
          </p:grpSp>
          <p:sp>
            <p:nvSpPr>
              <p:cNvPr id="137225" name="Text Box 9"/>
              <p:cNvSpPr txBox="1">
                <a:spLocks noChangeArrowheads="1"/>
              </p:cNvSpPr>
              <p:nvPr/>
            </p:nvSpPr>
            <p:spPr bwMode="auto">
              <a:xfrm>
                <a:off x="1812977" y="7608664"/>
                <a:ext cx="20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t>x</a:t>
                </a:r>
                <a:r>
                  <a:rPr lang="it-IT" altLang="it-IT" baseline="-25000"/>
                  <a:t>0</a:t>
                </a:r>
                <a:r>
                  <a:rPr lang="it-IT" altLang="it-IT" baseline="30000"/>
                  <a:t>T</a:t>
                </a:r>
                <a:r>
                  <a:rPr lang="it-IT" altLang="it-IT"/>
                  <a:t> = [x</a:t>
                </a:r>
                <a:r>
                  <a:rPr lang="it-IT" altLang="it-IT" baseline="-25000"/>
                  <a:t>10</a:t>
                </a:r>
                <a:r>
                  <a:rPr lang="it-IT" altLang="it-IT"/>
                  <a:t>, x</a:t>
                </a:r>
                <a:r>
                  <a:rPr lang="it-IT" altLang="it-IT" baseline="-25000"/>
                  <a:t>20</a:t>
                </a:r>
                <a:r>
                  <a:rPr lang="it-IT" altLang="it-IT"/>
                  <a:t>] </a:t>
                </a:r>
                <a:endParaRPr lang="en-GB" altLang="it-IT" baseline="-25000">
                  <a:latin typeface="Times New Roman" panose="02020603050405020304" pitchFamily="18" charset="0"/>
                </a:endParaRPr>
              </a:p>
            </p:txBody>
          </p:sp>
        </p:grpSp>
        <p:sp>
          <p:nvSpPr>
            <p:cNvPr id="137223" name="Rettangolo 6"/>
            <p:cNvSpPr>
              <a:spLocks noChangeArrowheads="1"/>
            </p:cNvSpPr>
            <p:nvPr/>
          </p:nvSpPr>
          <p:spPr bwMode="auto">
            <a:xfrm>
              <a:off x="1506744" y="4806028"/>
              <a:ext cx="4321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it-IT" altLang="it-IT" sz="1800" b="1">
                  <a:solidFill>
                    <a:srgbClr val="800000"/>
                  </a:solidFill>
                </a:rPr>
                <a:t>Example </a:t>
              </a:r>
              <a:r>
                <a:rPr lang="it-IT" altLang="it-IT" sz="1800"/>
                <a:t>for a system of </a:t>
              </a:r>
              <a:r>
                <a:rPr lang="it-IT" altLang="it-IT" sz="1800">
                  <a:solidFill>
                    <a:srgbClr val="006600"/>
                  </a:solidFill>
                </a:rPr>
                <a:t>order n=2</a:t>
              </a:r>
              <a:endParaRPr lang="it-IT" altLang="it-IT" sz="1800"/>
            </a:p>
          </p:txBody>
        </p:sp>
      </p:grpSp>
      <p:sp>
        <p:nvSpPr>
          <p:cNvPr id="137221" name="Text Box 9"/>
          <p:cNvSpPr txBox="1">
            <a:spLocks noChangeArrowheads="1"/>
          </p:cNvSpPr>
          <p:nvPr/>
        </p:nvSpPr>
        <p:spPr bwMode="auto">
          <a:xfrm>
            <a:off x="4665663" y="4568825"/>
            <a:ext cx="206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t>x</a:t>
            </a:r>
            <a:r>
              <a:rPr lang="it-IT" altLang="it-IT" baseline="-25000"/>
              <a:t>s</a:t>
            </a:r>
            <a:r>
              <a:rPr lang="it-IT" altLang="it-IT" baseline="30000"/>
              <a:t>T</a:t>
            </a:r>
            <a:r>
              <a:rPr lang="it-IT" altLang="it-IT"/>
              <a:t> = [x</a:t>
            </a:r>
            <a:r>
              <a:rPr lang="it-IT" altLang="it-IT" baseline="-25000"/>
              <a:t>1s</a:t>
            </a:r>
            <a:r>
              <a:rPr lang="it-IT" altLang="it-IT"/>
              <a:t>, x</a:t>
            </a:r>
            <a:r>
              <a:rPr lang="it-IT" altLang="it-IT" baseline="-25000"/>
              <a:t>2s</a:t>
            </a:r>
            <a:r>
              <a:rPr lang="it-IT" altLang="it-IT"/>
              <a:t>] </a:t>
            </a:r>
            <a:endParaRPr lang="en-GB" altLang="it-IT" baseline="-25000">
              <a:latin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522B2-4EC9-4EFD-80C6-640197187784}"/>
              </a:ext>
            </a:extLst>
          </p:cNvPr>
          <p:cNvSpPr>
            <a:spLocks noGrp="1"/>
          </p:cNvSpPr>
          <p:nvPr>
            <p:ph type="title"/>
          </p:nvPr>
        </p:nvSpPr>
        <p:spPr>
          <a:xfrm>
            <a:off x="188913" y="-9525"/>
            <a:ext cx="6480175" cy="941388"/>
          </a:xfrm>
        </p:spPr>
        <p:txBody>
          <a:bodyPr/>
          <a:lstStyle/>
          <a:p>
            <a:pPr>
              <a:defRPr/>
            </a:pPr>
            <a:r>
              <a:rPr lang="it-IT" dirty="0"/>
              <a:t>EQUILIBRIUM POINT</a:t>
            </a:r>
          </a:p>
        </p:txBody>
      </p:sp>
      <p:pic>
        <p:nvPicPr>
          <p:cNvPr id="139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5388"/>
            <a:ext cx="3810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Segnaposto numero diapositiva 5"/>
          <p:cNvSpPr>
            <a:spLocks noGrp="1"/>
          </p:cNvSpPr>
          <p:nvPr>
            <p:ph type="sldNum" sz="quarter" idx="12"/>
          </p:nvPr>
        </p:nvSpPr>
        <p:spPr bwMode="auto">
          <a:xfrm>
            <a:off x="4914900" y="86344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70FC67F-6EC4-4CE2-BCB9-D40FF09E1377}" type="slidenum">
              <a:rPr lang="en-GB" altLang="it-IT" sz="1400" smtClean="0">
                <a:latin typeface="Times New Roman" panose="02020603050405020304" pitchFamily="18" charset="0"/>
              </a:rPr>
              <a:pPr>
                <a:spcBef>
                  <a:spcPts val="600"/>
                </a:spcBef>
                <a:buFont typeface="Times New Roman" panose="02020603050405020304" pitchFamily="18" charset="0"/>
                <a:buNone/>
              </a:pPr>
              <a:t>61</a:t>
            </a:fld>
            <a:endParaRPr lang="en-GB" altLang="it-IT" sz="1400">
              <a:latin typeface="Times New Roman" panose="02020603050405020304" pitchFamily="18" charset="0"/>
            </a:endParaRPr>
          </a:p>
        </p:txBody>
      </p:sp>
      <p:sp>
        <p:nvSpPr>
          <p:cNvPr id="139268" name="CasellaDiTesto 3"/>
          <p:cNvSpPr txBox="1">
            <a:spLocks noChangeArrowheads="1"/>
          </p:cNvSpPr>
          <p:nvPr/>
        </p:nvSpPr>
        <p:spPr bwMode="auto">
          <a:xfrm>
            <a:off x="549275" y="866775"/>
            <a:ext cx="572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000" b="1">
                <a:solidFill>
                  <a:srgbClr val="800000"/>
                </a:solidFill>
              </a:rPr>
              <a:t>Example for a 2nd order dynamical system:</a:t>
            </a:r>
            <a:endParaRPr lang="it-IT" altLang="it-IT" sz="2000" b="1"/>
          </a:p>
          <a:p>
            <a:pPr eaLnBrk="1" hangingPunct="1">
              <a:spcBef>
                <a:spcPct val="0"/>
              </a:spcBef>
              <a:buFont typeface="Times New Roman" panose="02020603050405020304" pitchFamily="18" charset="0"/>
              <a:buNone/>
            </a:pPr>
            <a:r>
              <a:rPr lang="it-IT" altLang="it-IT" sz="2000"/>
              <a:t>Stable</a:t>
            </a:r>
            <a:r>
              <a:rPr lang="it-IT" altLang="it-IT" sz="2000" b="1"/>
              <a:t> </a:t>
            </a:r>
            <a:r>
              <a:rPr lang="it-IT" altLang="it-IT" sz="2000" b="1">
                <a:solidFill>
                  <a:srgbClr val="006600"/>
                </a:solidFill>
              </a:rPr>
              <a:t>equilibrium point </a:t>
            </a:r>
            <a:r>
              <a:rPr lang="it-IT" altLang="it-IT" sz="2000" b="1"/>
              <a:t>(</a:t>
            </a:r>
            <a:r>
              <a:rPr lang="it-IT" altLang="it-IT" sz="2000">
                <a:solidFill>
                  <a:srgbClr val="006600"/>
                </a:solidFill>
              </a:rPr>
              <a:t>STEADY STATE</a:t>
            </a:r>
            <a:r>
              <a:rPr lang="it-IT" altLang="it-IT" sz="2000"/>
              <a:t>)</a:t>
            </a:r>
          </a:p>
        </p:txBody>
      </p:sp>
      <p:sp>
        <p:nvSpPr>
          <p:cNvPr id="13" name="Callout 1 12">
            <a:extLst>
              <a:ext uri="{FF2B5EF4-FFF2-40B4-BE49-F238E27FC236}">
                <a16:creationId xmlns:a16="http://schemas.microsoft.com/office/drawing/2014/main" id="{0A4701CF-7369-4959-8D32-8AF3D98F48ED}"/>
              </a:ext>
            </a:extLst>
          </p:cNvPr>
          <p:cNvSpPr/>
          <p:nvPr/>
        </p:nvSpPr>
        <p:spPr bwMode="auto">
          <a:xfrm>
            <a:off x="3821113" y="7451725"/>
            <a:ext cx="1385887" cy="400050"/>
          </a:xfrm>
          <a:prstGeom prst="borderCallout1">
            <a:avLst>
              <a:gd name="adj1" fmla="val 107527"/>
              <a:gd name="adj2" fmla="val 27609"/>
              <a:gd name="adj3" fmla="val 169991"/>
              <a:gd name="adj4" fmla="val -1899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spAutoFit/>
          </a:bodyPr>
          <a:lstStyle/>
          <a:p>
            <a:pPr algn="ctr" eaLnBrk="1" hangingPunct="1">
              <a:spcBef>
                <a:spcPts val="0"/>
              </a:spcBef>
              <a:spcAft>
                <a:spcPts val="0"/>
              </a:spcAft>
              <a:buFont typeface="Times New Roman" charset="0"/>
              <a:buNone/>
              <a:defRPr/>
            </a:pPr>
            <a:r>
              <a:rPr lang="it-IT" sz="2000" b="1" dirty="0">
                <a:solidFill>
                  <a:srgbClr val="006600"/>
                </a:solidFill>
                <a:latin typeface="Times New Roman" pitchFamily="18" charset="0"/>
                <a:ea typeface="ＭＳ Ｐゴシック" pitchFamily="-109" charset="-128"/>
              </a:rPr>
              <a:t>1D</a:t>
            </a:r>
            <a:endParaRPr lang="it-IT" sz="2000" b="1" dirty="0">
              <a:solidFill>
                <a:srgbClr val="C00000"/>
              </a:solidFill>
              <a:latin typeface="Times New Roman" pitchFamily="18" charset="0"/>
              <a:ea typeface="ＭＳ Ｐゴシック" pitchFamily="-109" charset="-128"/>
            </a:endParaRPr>
          </a:p>
        </p:txBody>
      </p:sp>
      <p:sp>
        <p:nvSpPr>
          <p:cNvPr id="14" name="Callout 1 13">
            <a:extLst>
              <a:ext uri="{FF2B5EF4-FFF2-40B4-BE49-F238E27FC236}">
                <a16:creationId xmlns:a16="http://schemas.microsoft.com/office/drawing/2014/main" id="{71D3E86B-3096-445D-BA12-B20E0082652C}"/>
              </a:ext>
            </a:extLst>
          </p:cNvPr>
          <p:cNvSpPr/>
          <p:nvPr/>
        </p:nvSpPr>
        <p:spPr bwMode="auto">
          <a:xfrm>
            <a:off x="3848100" y="6372225"/>
            <a:ext cx="1385888" cy="400050"/>
          </a:xfrm>
          <a:prstGeom prst="borderCallout1">
            <a:avLst>
              <a:gd name="adj1" fmla="val -1774"/>
              <a:gd name="adj2" fmla="val 23306"/>
              <a:gd name="adj3" fmla="val -227465"/>
              <a:gd name="adj4" fmla="val -1899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spAutoFit/>
          </a:bodyPr>
          <a:lstStyle/>
          <a:p>
            <a:pPr algn="ctr" eaLnBrk="1" hangingPunct="1">
              <a:spcBef>
                <a:spcPts val="0"/>
              </a:spcBef>
              <a:spcAft>
                <a:spcPts val="0"/>
              </a:spcAft>
              <a:buFont typeface="Times New Roman" charset="0"/>
              <a:buNone/>
              <a:defRPr/>
            </a:pPr>
            <a:r>
              <a:rPr lang="it-IT" sz="2000" b="1" dirty="0">
                <a:solidFill>
                  <a:srgbClr val="006600"/>
                </a:solidFill>
                <a:latin typeface="Times New Roman" pitchFamily="18" charset="0"/>
                <a:ea typeface="ＭＳ Ｐゴシック" pitchFamily="-109" charset="-128"/>
              </a:rPr>
              <a:t>2D</a:t>
            </a:r>
            <a:endParaRPr lang="it-IT" sz="2000" b="1" dirty="0">
              <a:solidFill>
                <a:srgbClr val="C00000"/>
              </a:solidFill>
              <a:latin typeface="Times New Roman" pitchFamily="18" charset="0"/>
              <a:ea typeface="ＭＳ Ｐゴシック" pitchFamily="-109" charset="-128"/>
            </a:endParaRPr>
          </a:p>
        </p:txBody>
      </p:sp>
      <p:sp>
        <p:nvSpPr>
          <p:cNvPr id="3" name="Rettangolo 2">
            <a:extLst>
              <a:ext uri="{FF2B5EF4-FFF2-40B4-BE49-F238E27FC236}">
                <a16:creationId xmlns:a16="http://schemas.microsoft.com/office/drawing/2014/main" id="{9B15C4F7-AE54-4969-9441-2CD4D9B67D09}"/>
              </a:ext>
            </a:extLst>
          </p:cNvPr>
          <p:cNvSpPr/>
          <p:nvPr/>
        </p:nvSpPr>
        <p:spPr>
          <a:xfrm>
            <a:off x="4022725" y="5078413"/>
            <a:ext cx="2368550" cy="92233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lgn="ctr" eaLnBrk="1" hangingPunct="1">
              <a:spcBef>
                <a:spcPts val="0"/>
              </a:spcBef>
              <a:spcAft>
                <a:spcPts val="0"/>
              </a:spcAft>
              <a:buFont typeface="Times New Roman" charset="0"/>
              <a:buNone/>
              <a:defRPr/>
            </a:pPr>
            <a:r>
              <a:rPr lang="it-IT" b="1" dirty="0">
                <a:solidFill>
                  <a:srgbClr val="C00000"/>
                </a:solidFill>
                <a:latin typeface="Times New Roman" pitchFamily="18" charset="0"/>
                <a:ea typeface="ＭＳ Ｐゴシック" pitchFamily="-109" charset="-128"/>
              </a:rPr>
              <a:t>Time chart</a:t>
            </a:r>
          </a:p>
          <a:p>
            <a:pPr algn="ctr" eaLnBrk="1" hangingPunct="1">
              <a:spcBef>
                <a:spcPts val="0"/>
              </a:spcBef>
              <a:spcAft>
                <a:spcPts val="0"/>
              </a:spcAft>
              <a:buFont typeface="Times New Roman" charset="0"/>
              <a:buNone/>
              <a:defRPr/>
            </a:pPr>
            <a:r>
              <a:rPr lang="it-IT" b="1" dirty="0">
                <a:solidFill>
                  <a:srgbClr val="006600"/>
                </a:solidFill>
                <a:latin typeface="Times New Roman" pitchFamily="18" charset="0"/>
                <a:ea typeface="ＭＳ Ｐゴシック" pitchFamily="-109" charset="-128"/>
              </a:rPr>
              <a:t>or</a:t>
            </a:r>
          </a:p>
          <a:p>
            <a:pPr algn="ctr" eaLnBrk="1" hangingPunct="1">
              <a:spcBef>
                <a:spcPts val="0"/>
              </a:spcBef>
              <a:spcAft>
                <a:spcPts val="0"/>
              </a:spcAft>
              <a:buFont typeface="Times New Roman" charset="0"/>
              <a:buNone/>
              <a:defRPr/>
            </a:pPr>
            <a:r>
              <a:rPr lang="it-IT" b="1" dirty="0">
                <a:solidFill>
                  <a:srgbClr val="C00000"/>
                </a:solidFill>
                <a:latin typeface="Times New Roman" pitchFamily="18" charset="0"/>
                <a:ea typeface="ＭＳ Ｐゴシック" pitchFamily="-109" charset="-128"/>
              </a:rPr>
              <a:t>Time </a:t>
            </a:r>
            <a:r>
              <a:rPr lang="it-IT" b="1" dirty="0" err="1">
                <a:solidFill>
                  <a:srgbClr val="C00000"/>
                </a:solidFill>
                <a:latin typeface="Times New Roman" pitchFamily="18" charset="0"/>
                <a:ea typeface="ＭＳ Ｐゴシック" pitchFamily="-109" charset="-128"/>
              </a:rPr>
              <a:t>trajectory</a:t>
            </a:r>
            <a:endParaRPr lang="it-IT" b="1" dirty="0">
              <a:solidFill>
                <a:srgbClr val="C00000"/>
              </a:solidFill>
              <a:latin typeface="Times New Roman" pitchFamily="18" charset="0"/>
              <a:ea typeface="ＭＳ Ｐゴシック" pitchFamily="-109" charset="-128"/>
            </a:endParaRPr>
          </a:p>
        </p:txBody>
      </p:sp>
      <p:grpSp>
        <p:nvGrpSpPr>
          <p:cNvPr id="4" name="Gruppo 3"/>
          <p:cNvGrpSpPr/>
          <p:nvPr/>
        </p:nvGrpSpPr>
        <p:grpSpPr>
          <a:xfrm>
            <a:off x="161925" y="1692275"/>
            <a:ext cx="6559790" cy="3027363"/>
            <a:chOff x="161925" y="1692275"/>
            <a:chExt cx="6559790" cy="3027363"/>
          </a:xfrm>
        </p:grpSpPr>
        <p:grpSp>
          <p:nvGrpSpPr>
            <p:cNvPr id="139269" name="Gruppo 2"/>
            <p:cNvGrpSpPr>
              <a:grpSpLocks/>
            </p:cNvGrpSpPr>
            <p:nvPr/>
          </p:nvGrpSpPr>
          <p:grpSpPr bwMode="auto">
            <a:xfrm>
              <a:off x="161925" y="1692275"/>
              <a:ext cx="6559790" cy="3027363"/>
              <a:chOff x="1943806" y="5173663"/>
              <a:chExt cx="6560658" cy="3027901"/>
            </a:xfrm>
          </p:grpSpPr>
          <p:grpSp>
            <p:nvGrpSpPr>
              <p:cNvPr id="139273" name="Gruppo 8"/>
              <p:cNvGrpSpPr>
                <a:grpSpLocks/>
              </p:cNvGrpSpPr>
              <p:nvPr/>
            </p:nvGrpSpPr>
            <p:grpSpPr bwMode="auto">
              <a:xfrm>
                <a:off x="1943806" y="5173663"/>
                <a:ext cx="4849107" cy="3027901"/>
                <a:chOff x="2791049" y="2062163"/>
                <a:chExt cx="5746526" cy="3587750"/>
              </a:xfrm>
            </p:grpSpPr>
            <p:pic>
              <p:nvPicPr>
                <p:cNvPr id="1392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062163"/>
                  <a:ext cx="34607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1 8">
                  <a:extLst>
                    <a:ext uri="{FF2B5EF4-FFF2-40B4-BE49-F238E27FC236}">
                      <a16:creationId xmlns:a16="http://schemas.microsoft.com/office/drawing/2014/main" id="{93EE8C41-305F-402A-A359-7F2922037F91}"/>
                    </a:ext>
                  </a:extLst>
                </p:cNvPr>
                <p:cNvSpPr/>
                <p:nvPr/>
              </p:nvSpPr>
              <p:spPr bwMode="auto">
                <a:xfrm>
                  <a:off x="3272725" y="4784488"/>
                  <a:ext cx="1640708" cy="498559"/>
                </a:xfrm>
                <a:prstGeom prst="borderCallout1">
                  <a:avLst>
                    <a:gd name="adj1" fmla="val 2152"/>
                    <a:gd name="adj2" fmla="val 54861"/>
                    <a:gd name="adj3" fmla="val -92861"/>
                    <a:gd name="adj4" fmla="val 17857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lstStyle/>
                <a:p>
                  <a:pPr algn="ctr" eaLnBrk="1" hangingPunct="1">
                    <a:spcBef>
                      <a:spcPts val="600"/>
                    </a:spcBef>
                    <a:spcAft>
                      <a:spcPts val="600"/>
                    </a:spcAft>
                    <a:buFont typeface="Times New Roman" charset="0"/>
                    <a:buNone/>
                    <a:defRPr/>
                  </a:pPr>
                  <a:r>
                    <a:rPr lang="it-IT" sz="2000" b="1" dirty="0" err="1">
                      <a:solidFill>
                        <a:srgbClr val="006600"/>
                      </a:solidFill>
                      <a:latin typeface="Times New Roman" pitchFamily="18" charset="0"/>
                      <a:ea typeface="ＭＳ Ｐゴシック" pitchFamily="-109" charset="-128"/>
                    </a:rPr>
                    <a:t>Orbit</a:t>
                  </a:r>
                  <a:endParaRPr lang="it-IT" sz="2000" b="1" dirty="0">
                    <a:solidFill>
                      <a:srgbClr val="006600"/>
                    </a:solidFill>
                    <a:latin typeface="Times New Roman" pitchFamily="18" charset="0"/>
                    <a:ea typeface="ＭＳ Ｐゴシック" pitchFamily="-109" charset="-128"/>
                  </a:endParaRPr>
                </a:p>
              </p:txBody>
            </p:sp>
            <p:sp>
              <p:nvSpPr>
                <p:cNvPr id="10" name="Callout 1 9">
                  <a:extLst>
                    <a:ext uri="{FF2B5EF4-FFF2-40B4-BE49-F238E27FC236}">
                      <a16:creationId xmlns:a16="http://schemas.microsoft.com/office/drawing/2014/main" id="{1E659062-B066-47DE-8951-F057E8054675}"/>
                    </a:ext>
                  </a:extLst>
                </p:cNvPr>
                <p:cNvSpPr/>
                <p:nvPr/>
              </p:nvSpPr>
              <p:spPr bwMode="auto">
                <a:xfrm>
                  <a:off x="2791049" y="2289808"/>
                  <a:ext cx="2286079" cy="611441"/>
                </a:xfrm>
                <a:prstGeom prst="borderCallout1">
                  <a:avLst>
                    <a:gd name="adj1" fmla="val 104052"/>
                    <a:gd name="adj2" fmla="val 85420"/>
                    <a:gd name="adj3" fmla="val 150229"/>
                    <a:gd name="adj4" fmla="val 17929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lstStyle/>
                <a:p>
                  <a:pPr algn="ctr" eaLnBrk="1" hangingPunct="1">
                    <a:spcBef>
                      <a:spcPts val="600"/>
                    </a:spcBef>
                    <a:spcAft>
                      <a:spcPts val="600"/>
                    </a:spcAft>
                    <a:buFont typeface="Times New Roman" charset="0"/>
                    <a:buNone/>
                    <a:defRPr/>
                  </a:pPr>
                  <a:r>
                    <a:rPr lang="it-IT" sz="2000" b="1" dirty="0" err="1">
                      <a:solidFill>
                        <a:srgbClr val="C00000"/>
                      </a:solidFill>
                      <a:latin typeface="Times New Roman" pitchFamily="18" charset="0"/>
                      <a:ea typeface="ＭＳ Ｐゴシック" pitchFamily="-109" charset="-128"/>
                    </a:rPr>
                    <a:t>Phase</a:t>
                  </a:r>
                  <a:r>
                    <a:rPr lang="it-IT" sz="2000" b="1" dirty="0">
                      <a:solidFill>
                        <a:srgbClr val="C00000"/>
                      </a:solidFill>
                      <a:latin typeface="Times New Roman" pitchFamily="18" charset="0"/>
                      <a:ea typeface="ＭＳ Ｐゴシック" pitchFamily="-109" charset="-128"/>
                    </a:rPr>
                    <a:t> </a:t>
                  </a:r>
                  <a:r>
                    <a:rPr lang="it-IT" sz="2000" b="1" dirty="0" err="1">
                      <a:solidFill>
                        <a:srgbClr val="C00000"/>
                      </a:solidFill>
                      <a:latin typeface="Times New Roman" pitchFamily="18" charset="0"/>
                      <a:ea typeface="ＭＳ Ｐゴシック" pitchFamily="-109" charset="-128"/>
                    </a:rPr>
                    <a:t>plane</a:t>
                  </a:r>
                  <a:endParaRPr lang="it-IT" sz="2000" b="1" dirty="0">
                    <a:solidFill>
                      <a:srgbClr val="C00000"/>
                    </a:solidFill>
                    <a:latin typeface="Times New Roman" pitchFamily="18" charset="0"/>
                    <a:ea typeface="ＭＳ Ｐゴシック" pitchFamily="-109" charset="-128"/>
                  </a:endParaRPr>
                </a:p>
              </p:txBody>
            </p:sp>
          </p:grpSp>
          <p:sp>
            <p:nvSpPr>
              <p:cNvPr id="11" name="Callout 1 10">
                <a:extLst>
                  <a:ext uri="{FF2B5EF4-FFF2-40B4-BE49-F238E27FC236}">
                    <a16:creationId xmlns:a16="http://schemas.microsoft.com/office/drawing/2014/main" id="{D1AC2DFF-9FEB-4E07-99C3-AD7D70A65E25}"/>
                  </a:ext>
                </a:extLst>
              </p:cNvPr>
              <p:cNvSpPr/>
              <p:nvPr/>
            </p:nvSpPr>
            <p:spPr bwMode="auto">
              <a:xfrm>
                <a:off x="6792913" y="6928676"/>
                <a:ext cx="1711551" cy="708151"/>
              </a:xfrm>
              <a:prstGeom prst="borderCallout1">
                <a:avLst>
                  <a:gd name="adj1" fmla="val -6223"/>
                  <a:gd name="adj2" fmla="val 50406"/>
                  <a:gd name="adj3" fmla="val -41908"/>
                  <a:gd name="adj4" fmla="val -7872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spAutoFit/>
              </a:bodyPr>
              <a:lstStyle/>
              <a:p>
                <a:pPr algn="ctr" eaLnBrk="1" hangingPunct="1">
                  <a:spcBef>
                    <a:spcPts val="600"/>
                  </a:spcBef>
                  <a:spcAft>
                    <a:spcPts val="600"/>
                  </a:spcAft>
                  <a:buFont typeface="Times New Roman" charset="0"/>
                  <a:buNone/>
                  <a:defRPr/>
                </a:pPr>
                <a:r>
                  <a:rPr lang="it-IT" sz="2000" b="1" dirty="0">
                    <a:solidFill>
                      <a:srgbClr val="006600"/>
                    </a:solidFill>
                    <a:latin typeface="Arial" charset="0"/>
                    <a:ea typeface="ＭＳ Ｐゴシック" charset="0"/>
                    <a:cs typeface="Times New Roman" charset="0"/>
                  </a:rPr>
                  <a:t>Equilibrium </a:t>
                </a:r>
                <a:r>
                  <a:rPr lang="it-IT" sz="2000" b="1" dirty="0" err="1">
                    <a:solidFill>
                      <a:srgbClr val="006600"/>
                    </a:solidFill>
                    <a:latin typeface="Arial" charset="0"/>
                    <a:ea typeface="ＭＳ Ｐゴシック" charset="0"/>
                    <a:cs typeface="Times New Roman" charset="0"/>
                  </a:rPr>
                  <a:t>point</a:t>
                </a:r>
                <a:r>
                  <a:rPr lang="it-IT" sz="2000" b="1" dirty="0">
                    <a:solidFill>
                      <a:srgbClr val="006600"/>
                    </a:solidFill>
                    <a:latin typeface="Arial" charset="0"/>
                    <a:ea typeface="ＭＳ Ｐゴシック" charset="0"/>
                    <a:cs typeface="Times New Roman" charset="0"/>
                  </a:rPr>
                  <a:t> </a:t>
                </a:r>
                <a:endParaRPr lang="it-IT" sz="2000" b="1" dirty="0">
                  <a:solidFill>
                    <a:srgbClr val="006600"/>
                  </a:solidFill>
                  <a:latin typeface="Times New Roman" pitchFamily="18" charset="0"/>
                  <a:ea typeface="ＭＳ Ｐゴシック" pitchFamily="-109" charset="-128"/>
                </a:endParaRPr>
              </a:p>
            </p:txBody>
          </p:sp>
        </p:grpSp>
        <p:sp>
          <p:nvSpPr>
            <p:cNvPr id="15" name="Callout 1 14">
              <a:extLst>
                <a:ext uri="{FF2B5EF4-FFF2-40B4-BE49-F238E27FC236}">
                  <a16:creationId xmlns:a16="http://schemas.microsoft.com/office/drawing/2014/main" id="{D1AC2DFF-9FEB-4E07-99C3-AD7D70A65E25}"/>
                </a:ext>
              </a:extLst>
            </p:cNvPr>
            <p:cNvSpPr/>
            <p:nvPr/>
          </p:nvSpPr>
          <p:spPr bwMode="auto">
            <a:xfrm>
              <a:off x="5123697" y="2142331"/>
              <a:ext cx="1487727" cy="707886"/>
            </a:xfrm>
            <a:prstGeom prst="borderCallout1">
              <a:avLst>
                <a:gd name="adj1" fmla="val -4295"/>
                <a:gd name="adj2" fmla="val 869"/>
                <a:gd name="adj3" fmla="val -26484"/>
                <a:gd name="adj4" fmla="val -9982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wrap="square">
              <a:spAutoFit/>
            </a:bodyPr>
            <a:lstStyle/>
            <a:p>
              <a:pPr algn="ctr" eaLnBrk="1" hangingPunct="1">
                <a:spcBef>
                  <a:spcPts val="600"/>
                </a:spcBef>
                <a:spcAft>
                  <a:spcPts val="600"/>
                </a:spcAft>
                <a:buFont typeface="Times New Roman" charset="0"/>
                <a:buNone/>
                <a:defRPr/>
              </a:pPr>
              <a:r>
                <a:rPr lang="it-IT" sz="2000" b="1" dirty="0" err="1">
                  <a:solidFill>
                    <a:srgbClr val="006600"/>
                  </a:solidFill>
                  <a:latin typeface="Arial" charset="0"/>
                  <a:ea typeface="ＭＳ Ｐゴシック" charset="0"/>
                  <a:cs typeface="Times New Roman" charset="0"/>
                </a:rPr>
                <a:t>Initial</a:t>
              </a:r>
              <a:r>
                <a:rPr lang="it-IT" sz="2000" b="1" dirty="0">
                  <a:solidFill>
                    <a:srgbClr val="006600"/>
                  </a:solidFill>
                  <a:latin typeface="Arial" charset="0"/>
                  <a:ea typeface="ＭＳ Ｐゴシック" charset="0"/>
                  <a:cs typeface="Times New Roman" charset="0"/>
                </a:rPr>
                <a:t> </a:t>
              </a:r>
              <a:r>
                <a:rPr lang="it-IT" sz="2000" b="1" dirty="0" err="1">
                  <a:solidFill>
                    <a:srgbClr val="006600"/>
                  </a:solidFill>
                  <a:latin typeface="Arial" charset="0"/>
                  <a:ea typeface="ＭＳ Ｐゴシック" charset="0"/>
                  <a:cs typeface="Times New Roman" charset="0"/>
                </a:rPr>
                <a:t>condition</a:t>
              </a:r>
              <a:endParaRPr lang="it-IT" sz="2000" b="1" dirty="0">
                <a:solidFill>
                  <a:srgbClr val="006600"/>
                </a:solidFill>
                <a:latin typeface="Times New Roman" pitchFamily="18" charset="0"/>
                <a:ea typeface="ＭＳ Ｐゴシック" pitchFamily="-109" charset="-128"/>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6ABEA-A1DF-498E-9A61-A5947D63BD55}"/>
              </a:ext>
            </a:extLst>
          </p:cNvPr>
          <p:cNvSpPr>
            <a:spLocks noGrp="1"/>
          </p:cNvSpPr>
          <p:nvPr>
            <p:ph type="title"/>
          </p:nvPr>
        </p:nvSpPr>
        <p:spPr>
          <a:xfrm>
            <a:off x="195263" y="0"/>
            <a:ext cx="6480175" cy="733425"/>
          </a:xfrm>
        </p:spPr>
        <p:txBody>
          <a:bodyPr/>
          <a:lstStyle/>
          <a:p>
            <a:pPr>
              <a:defRPr/>
            </a:pPr>
            <a:r>
              <a:rPr lang="it-IT" sz="3200" dirty="0">
                <a:latin typeface="Times New Roman" charset="0"/>
              </a:rPr>
              <a:t>REGIMES</a:t>
            </a:r>
            <a:endParaRPr lang="it-IT" sz="3200" dirty="0"/>
          </a:p>
        </p:txBody>
      </p:sp>
      <p:sp>
        <p:nvSpPr>
          <p:cNvPr id="141315" name="Segnaposto numero diapositiva 3"/>
          <p:cNvSpPr>
            <a:spLocks noGrp="1"/>
          </p:cNvSpPr>
          <p:nvPr>
            <p:ph type="sldNum" sz="quarter" idx="12"/>
          </p:nvPr>
        </p:nvSpPr>
        <p:spPr bwMode="auto">
          <a:xfrm>
            <a:off x="4822032" y="863383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8B02F270-6B6B-4699-B2DF-956EAC5BB987}" type="slidenum">
              <a:rPr lang="en-GB" altLang="it-IT" sz="1400" smtClean="0">
                <a:latin typeface="Times New Roman" panose="02020603050405020304" pitchFamily="18" charset="0"/>
              </a:rPr>
              <a:pPr>
                <a:spcBef>
                  <a:spcPts val="600"/>
                </a:spcBef>
                <a:buFont typeface="Times New Roman" panose="02020603050405020304" pitchFamily="18" charset="0"/>
                <a:buNone/>
              </a:pPr>
              <a:t>62</a:t>
            </a:fld>
            <a:endParaRPr lang="en-GB" altLang="it-IT" sz="1400">
              <a:latin typeface="Times New Roman" panose="02020603050405020304" pitchFamily="18" charset="0"/>
            </a:endParaRPr>
          </a:p>
        </p:txBody>
      </p:sp>
      <p:pic>
        <p:nvPicPr>
          <p:cNvPr id="1413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4689475"/>
            <a:ext cx="1955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Immagine 2" descr="limit-cycle_stable(smal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863" y="2620963"/>
            <a:ext cx="1905000" cy="143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 name="Gruppo 3"/>
          <p:cNvGrpSpPr/>
          <p:nvPr/>
        </p:nvGrpSpPr>
        <p:grpSpPr>
          <a:xfrm>
            <a:off x="177800" y="762000"/>
            <a:ext cx="6502400" cy="8331200"/>
            <a:chOff x="177800" y="762000"/>
            <a:chExt cx="6502400" cy="8331200"/>
          </a:xfrm>
        </p:grpSpPr>
        <p:pic>
          <p:nvPicPr>
            <p:cNvPr id="141314" name="Rectangle 6"/>
            <p:cNvPicPr>
              <a:picLocks noRot="1" noChangeAspect="1" noMove="1" noResize="1" noEditPoints="1" noAdjustHandles="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762000"/>
              <a:ext cx="65024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bwMode="auto">
            <a:xfrm>
              <a:off x="4444655" y="2306893"/>
              <a:ext cx="200025" cy="276999"/>
            </a:xfrm>
            <a:prstGeom prst="rect">
              <a:avLst/>
            </a:prstGeom>
            <a:solidFill>
              <a:schemeClr val="bg1"/>
            </a:solidFill>
            <a:ln>
              <a:noFill/>
            </a:ln>
            <a:extLst/>
          </p:spPr>
          <p:txBody>
            <a:bodyPr wrap="square" lIns="36000" tIns="0" rIns="36000" bIns="0" rtlCol="0">
              <a:spAutoFit/>
            </a:bodyPr>
            <a:lstStyle/>
            <a:p>
              <a:pPr>
                <a:spcBef>
                  <a:spcPts val="0"/>
                </a:spcBef>
                <a:spcAft>
                  <a:spcPts val="0"/>
                </a:spcAft>
              </a:pPr>
              <a:r>
                <a:rPr lang="en-US" dirty="0">
                  <a:solidFill>
                    <a:srgbClr val="C00000"/>
                  </a:solidFill>
                  <a:cs typeface="Times New Roman" pitchFamily="18" charset="0"/>
                </a:rPr>
                <a:t>≥</a:t>
              </a:r>
            </a:p>
          </p:txBody>
        </p:sp>
        <p:sp>
          <p:nvSpPr>
            <p:cNvPr id="8" name="CasellaDiTesto 7"/>
            <p:cNvSpPr txBox="1"/>
            <p:nvPr/>
          </p:nvSpPr>
          <p:spPr bwMode="auto">
            <a:xfrm>
              <a:off x="5644591" y="4408786"/>
              <a:ext cx="200025" cy="276999"/>
            </a:xfrm>
            <a:prstGeom prst="rect">
              <a:avLst/>
            </a:prstGeom>
            <a:solidFill>
              <a:schemeClr val="bg1"/>
            </a:solidFill>
            <a:ln>
              <a:noFill/>
            </a:ln>
            <a:extLst/>
          </p:spPr>
          <p:txBody>
            <a:bodyPr wrap="square" lIns="36000" tIns="0" rIns="36000" bIns="0" rtlCol="0">
              <a:spAutoFit/>
            </a:bodyPr>
            <a:lstStyle/>
            <a:p>
              <a:pPr>
                <a:spcBef>
                  <a:spcPts val="0"/>
                </a:spcBef>
                <a:spcAft>
                  <a:spcPts val="0"/>
                </a:spcAft>
              </a:pPr>
              <a:r>
                <a:rPr lang="en-US" dirty="0">
                  <a:solidFill>
                    <a:srgbClr val="C00000"/>
                  </a:solidFill>
                  <a:cs typeface="Times New Roman" pitchFamily="18" charset="0"/>
                </a:rPr>
                <a:t>≥</a:t>
              </a:r>
            </a:p>
          </p:txBody>
        </p:sp>
        <p:sp>
          <p:nvSpPr>
            <p:cNvPr id="9" name="CasellaDiTesto 8"/>
            <p:cNvSpPr txBox="1"/>
            <p:nvPr/>
          </p:nvSpPr>
          <p:spPr bwMode="auto">
            <a:xfrm>
              <a:off x="1145160" y="4629191"/>
              <a:ext cx="200025" cy="276999"/>
            </a:xfrm>
            <a:prstGeom prst="rect">
              <a:avLst/>
            </a:prstGeom>
            <a:solidFill>
              <a:schemeClr val="bg1"/>
            </a:solidFill>
            <a:ln>
              <a:noFill/>
            </a:ln>
            <a:extLst/>
          </p:spPr>
          <p:txBody>
            <a:bodyPr wrap="square" lIns="36000" tIns="0" rIns="36000" bIns="0" rtlCol="0">
              <a:spAutoFit/>
            </a:bodyPr>
            <a:lstStyle/>
            <a:p>
              <a:pPr>
                <a:spcBef>
                  <a:spcPts val="0"/>
                </a:spcBef>
                <a:spcAft>
                  <a:spcPts val="0"/>
                </a:spcAft>
              </a:pPr>
              <a:r>
                <a:rPr lang="en-US" dirty="0">
                  <a:solidFill>
                    <a:srgbClr val="C00000"/>
                  </a:solidFill>
                  <a:cs typeface="Times New Roman" pitchFamily="18" charset="0"/>
                </a:rPr>
                <a:t>≥</a:t>
              </a:r>
            </a:p>
          </p:txBody>
        </p:sp>
        <p:sp>
          <p:nvSpPr>
            <p:cNvPr id="10" name="CasellaDiTesto 9"/>
            <p:cNvSpPr txBox="1"/>
            <p:nvPr/>
          </p:nvSpPr>
          <p:spPr bwMode="auto">
            <a:xfrm>
              <a:off x="4664570" y="6968566"/>
              <a:ext cx="200025" cy="276999"/>
            </a:xfrm>
            <a:prstGeom prst="rect">
              <a:avLst/>
            </a:prstGeom>
            <a:solidFill>
              <a:schemeClr val="bg1"/>
            </a:solidFill>
            <a:ln>
              <a:noFill/>
            </a:ln>
            <a:extLst/>
          </p:spPr>
          <p:txBody>
            <a:bodyPr wrap="square" lIns="36000" tIns="0" rIns="36000" bIns="0" rtlCol="0">
              <a:spAutoFit/>
            </a:bodyPr>
            <a:lstStyle/>
            <a:p>
              <a:pPr>
                <a:spcBef>
                  <a:spcPts val="0"/>
                </a:spcBef>
                <a:spcAft>
                  <a:spcPts val="0"/>
                </a:spcAft>
              </a:pPr>
              <a:r>
                <a:rPr lang="en-US" dirty="0">
                  <a:solidFill>
                    <a:srgbClr val="C00000"/>
                  </a:solidFill>
                  <a:cs typeface="Times New Roman" pitchFamily="18" charset="0"/>
                </a:rPr>
                <a:t>≥</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A9DD1E-8023-42CE-99D0-9DF8840ADB17}"/>
              </a:ext>
            </a:extLst>
          </p:cNvPr>
          <p:cNvSpPr>
            <a:spLocks noGrp="1"/>
          </p:cNvSpPr>
          <p:nvPr>
            <p:ph type="title"/>
          </p:nvPr>
        </p:nvSpPr>
        <p:spPr>
          <a:xfrm>
            <a:off x="188913" y="-9525"/>
            <a:ext cx="6480175" cy="620713"/>
          </a:xfrm>
        </p:spPr>
        <p:txBody>
          <a:bodyPr/>
          <a:lstStyle/>
          <a:p>
            <a:pPr>
              <a:defRPr/>
            </a:pPr>
            <a:r>
              <a:rPr lang="it-IT" dirty="0"/>
              <a:t>PERIODIC REGIME </a:t>
            </a:r>
          </a:p>
        </p:txBody>
      </p:sp>
      <p:sp>
        <p:nvSpPr>
          <p:cNvPr id="143362" name="Segnaposto numero diapositiva 5"/>
          <p:cNvSpPr>
            <a:spLocks noGrp="1"/>
          </p:cNvSpPr>
          <p:nvPr>
            <p:ph type="sldNum" sz="quarter" idx="12"/>
          </p:nvPr>
        </p:nvSpPr>
        <p:spPr bwMode="auto">
          <a:xfrm>
            <a:off x="4856956" y="8625754"/>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E7235D6C-F28B-42AF-81F5-CAF94BAAE7FD}" type="slidenum">
              <a:rPr lang="en-GB" altLang="it-IT" sz="1400" smtClean="0">
                <a:latin typeface="Times New Roman" panose="02020603050405020304" pitchFamily="18" charset="0"/>
              </a:rPr>
              <a:pPr>
                <a:spcBef>
                  <a:spcPts val="600"/>
                </a:spcBef>
                <a:buFont typeface="Times New Roman" panose="02020603050405020304" pitchFamily="18" charset="0"/>
                <a:buNone/>
              </a:pPr>
              <a:t>63</a:t>
            </a:fld>
            <a:endParaRPr lang="en-GB" altLang="it-IT" sz="1400" dirty="0">
              <a:latin typeface="Times New Roman" panose="02020603050405020304" pitchFamily="18" charset="0"/>
            </a:endParaRPr>
          </a:p>
        </p:txBody>
      </p:sp>
      <p:sp>
        <p:nvSpPr>
          <p:cNvPr id="143363" name="CasellaDiTesto 10"/>
          <p:cNvSpPr txBox="1">
            <a:spLocks noChangeArrowheads="1"/>
          </p:cNvSpPr>
          <p:nvPr/>
        </p:nvSpPr>
        <p:spPr bwMode="auto">
          <a:xfrm>
            <a:off x="203200" y="512763"/>
            <a:ext cx="613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Times New Roman" panose="02020603050405020304" pitchFamily="18" charset="0"/>
              <a:buNone/>
            </a:pPr>
            <a:r>
              <a:rPr lang="it-IT" altLang="it-IT" sz="2000" b="1">
                <a:solidFill>
                  <a:srgbClr val="800000"/>
                </a:solidFill>
              </a:rPr>
              <a:t>Example:</a:t>
            </a:r>
            <a:endParaRPr lang="it-IT" altLang="it-IT" sz="2000" b="1"/>
          </a:p>
          <a:p>
            <a:pPr eaLnBrk="1" hangingPunct="1">
              <a:spcBef>
                <a:spcPct val="0"/>
              </a:spcBef>
              <a:buFont typeface="Times New Roman" panose="02020603050405020304" pitchFamily="18" charset="0"/>
              <a:buNone/>
            </a:pPr>
            <a:r>
              <a:rPr lang="it-IT" altLang="it-IT" sz="2000" b="1"/>
              <a:t>Stable </a:t>
            </a:r>
            <a:r>
              <a:rPr lang="it-IT" altLang="it-IT" sz="2000" b="1">
                <a:solidFill>
                  <a:srgbClr val="006600"/>
                </a:solidFill>
              </a:rPr>
              <a:t>LIMIT CYCLE </a:t>
            </a:r>
            <a:r>
              <a:rPr lang="it-IT" altLang="it-IT" sz="2000" b="1"/>
              <a:t>for a 2nd order dynamical system</a:t>
            </a:r>
          </a:p>
        </p:txBody>
      </p:sp>
      <p:pic>
        <p:nvPicPr>
          <p:cNvPr id="143364" name="Immagine 2" descr="2D_limit-cycl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1863"/>
            <a:ext cx="3124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65" name="Gruppo 3"/>
          <p:cNvGrpSpPr>
            <a:grpSpLocks/>
          </p:cNvGrpSpPr>
          <p:nvPr/>
        </p:nvGrpSpPr>
        <p:grpSpPr bwMode="auto">
          <a:xfrm>
            <a:off x="1408113" y="1449388"/>
            <a:ext cx="5294312" cy="3941762"/>
            <a:chOff x="1628775" y="2052173"/>
            <a:chExt cx="5294313" cy="3941908"/>
          </a:xfrm>
        </p:grpSpPr>
        <p:grpSp>
          <p:nvGrpSpPr>
            <p:cNvPr id="143371" name="Gruppo 8"/>
            <p:cNvGrpSpPr>
              <a:grpSpLocks/>
            </p:cNvGrpSpPr>
            <p:nvPr/>
          </p:nvGrpSpPr>
          <p:grpSpPr bwMode="auto">
            <a:xfrm>
              <a:off x="1628775" y="2052173"/>
              <a:ext cx="5294313" cy="3941908"/>
              <a:chOff x="3643764" y="1639569"/>
              <a:chExt cx="5293547" cy="3941763"/>
            </a:xfrm>
          </p:grpSpPr>
          <p:pic>
            <p:nvPicPr>
              <p:cNvPr id="1433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3586" y="1639569"/>
                <a:ext cx="3133725"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llout 1 9">
                <a:extLst>
                  <a:ext uri="{FF2B5EF4-FFF2-40B4-BE49-F238E27FC236}">
                    <a16:creationId xmlns:a16="http://schemas.microsoft.com/office/drawing/2014/main" id="{CECA1F04-1D67-466A-9EC4-4889A7BE49D1}"/>
                  </a:ext>
                </a:extLst>
              </p:cNvPr>
              <p:cNvSpPr/>
              <p:nvPr/>
            </p:nvSpPr>
            <p:spPr bwMode="auto">
              <a:xfrm>
                <a:off x="3643764" y="1647506"/>
                <a:ext cx="1642825" cy="500063"/>
              </a:xfrm>
              <a:prstGeom prst="borderCallout1">
                <a:avLst>
                  <a:gd name="adj1" fmla="val 50259"/>
                  <a:gd name="adj2" fmla="val 102972"/>
                  <a:gd name="adj3" fmla="val 185453"/>
                  <a:gd name="adj4" fmla="val 19945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lstStyle/>
              <a:p>
                <a:pPr algn="ctr" eaLnBrk="1" hangingPunct="1">
                  <a:spcBef>
                    <a:spcPts val="600"/>
                  </a:spcBef>
                  <a:spcAft>
                    <a:spcPts val="600"/>
                  </a:spcAft>
                  <a:buFont typeface="Times New Roman" charset="0"/>
                  <a:buNone/>
                  <a:defRPr/>
                </a:pPr>
                <a:r>
                  <a:rPr lang="it-IT" sz="2000" b="1" dirty="0">
                    <a:solidFill>
                      <a:srgbClr val="006600"/>
                    </a:solidFill>
                    <a:latin typeface="Times New Roman" pitchFamily="-109" charset="0"/>
                    <a:ea typeface="ＭＳ Ｐゴシック" pitchFamily="-109" charset="-128"/>
                  </a:rPr>
                  <a:t>Limit </a:t>
                </a:r>
                <a:r>
                  <a:rPr lang="it-IT" sz="2000" b="1" dirty="0" err="1">
                    <a:solidFill>
                      <a:srgbClr val="006600"/>
                    </a:solidFill>
                    <a:latin typeface="Times New Roman" pitchFamily="-109" charset="0"/>
                    <a:ea typeface="ＭＳ Ｐゴシック" pitchFamily="-109" charset="-128"/>
                  </a:rPr>
                  <a:t>cycle</a:t>
                </a:r>
                <a:endParaRPr lang="it-IT" sz="2000" b="1" dirty="0">
                  <a:solidFill>
                    <a:srgbClr val="006600"/>
                  </a:solidFill>
                  <a:latin typeface="Times New Roman" pitchFamily="18" charset="0"/>
                  <a:ea typeface="ＭＳ Ｐゴシック" pitchFamily="-109" charset="-128"/>
                </a:endParaRPr>
              </a:p>
            </p:txBody>
          </p:sp>
        </p:grpSp>
        <p:sp>
          <p:nvSpPr>
            <p:cNvPr id="3" name="Rettangolo 2">
              <a:extLst>
                <a:ext uri="{FF2B5EF4-FFF2-40B4-BE49-F238E27FC236}">
                  <a16:creationId xmlns:a16="http://schemas.microsoft.com/office/drawing/2014/main" id="{E6E35E68-7FD6-466F-BD75-983F19C301B3}"/>
                </a:ext>
              </a:extLst>
            </p:cNvPr>
            <p:cNvSpPr/>
            <p:nvPr/>
          </p:nvSpPr>
          <p:spPr>
            <a:xfrm>
              <a:off x="5229226" y="2290307"/>
              <a:ext cx="1601787" cy="369901"/>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none">
              <a:spAutoFit/>
            </a:bodyPr>
            <a:lstStyle/>
            <a:p>
              <a:pPr algn="ctr" eaLnBrk="1" hangingPunct="1">
                <a:spcBef>
                  <a:spcPts val="600"/>
                </a:spcBef>
                <a:spcAft>
                  <a:spcPts val="600"/>
                </a:spcAft>
                <a:buFont typeface="Times New Roman" charset="0"/>
                <a:buNone/>
                <a:defRPr/>
              </a:pPr>
              <a:r>
                <a:rPr lang="it-IT" b="1" dirty="0" err="1">
                  <a:solidFill>
                    <a:srgbClr val="C00000"/>
                  </a:solidFill>
                  <a:latin typeface="Times New Roman" pitchFamily="18" charset="0"/>
                  <a:ea typeface="ＭＳ Ｐゴシック" pitchFamily="-109" charset="-128"/>
                </a:rPr>
                <a:t>Phase</a:t>
              </a:r>
              <a:r>
                <a:rPr lang="it-IT" b="1" dirty="0">
                  <a:solidFill>
                    <a:srgbClr val="C00000"/>
                  </a:solidFill>
                  <a:latin typeface="Times New Roman" pitchFamily="18" charset="0"/>
                  <a:ea typeface="ＭＳ Ｐゴシック" pitchFamily="-109" charset="-128"/>
                </a:rPr>
                <a:t> </a:t>
              </a:r>
              <a:r>
                <a:rPr lang="it-IT" b="1" dirty="0" err="1">
                  <a:solidFill>
                    <a:srgbClr val="C00000"/>
                  </a:solidFill>
                  <a:latin typeface="Times New Roman" pitchFamily="18" charset="0"/>
                  <a:ea typeface="ＭＳ Ｐゴシック" pitchFamily="-109" charset="-128"/>
                </a:rPr>
                <a:t>portrait</a:t>
              </a:r>
              <a:endParaRPr lang="it-IT" b="1" dirty="0">
                <a:solidFill>
                  <a:srgbClr val="C00000"/>
                </a:solidFill>
                <a:latin typeface="Times New Roman" pitchFamily="18" charset="0"/>
                <a:ea typeface="ＭＳ Ｐゴシック" pitchFamily="-109" charset="-128"/>
              </a:endParaRPr>
            </a:p>
          </p:txBody>
        </p:sp>
      </p:grpSp>
      <p:grpSp>
        <p:nvGrpSpPr>
          <p:cNvPr id="143366" name="Gruppo 4"/>
          <p:cNvGrpSpPr>
            <a:grpSpLocks/>
          </p:cNvGrpSpPr>
          <p:nvPr/>
        </p:nvGrpSpPr>
        <p:grpSpPr bwMode="auto">
          <a:xfrm>
            <a:off x="-53975" y="5003800"/>
            <a:ext cx="5287963" cy="4248150"/>
            <a:chOff x="-54427" y="5004435"/>
            <a:chExt cx="5288310" cy="4248150"/>
          </a:xfrm>
        </p:grpSpPr>
        <p:pic>
          <p:nvPicPr>
            <p:cNvPr id="14336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7" y="5004435"/>
              <a:ext cx="38433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llout 1 12">
              <a:extLst>
                <a:ext uri="{FF2B5EF4-FFF2-40B4-BE49-F238E27FC236}">
                  <a16:creationId xmlns:a16="http://schemas.microsoft.com/office/drawing/2014/main" id="{678882C3-A101-4BEE-9294-5E6379DD7909}"/>
                </a:ext>
              </a:extLst>
            </p:cNvPr>
            <p:cNvSpPr/>
            <p:nvPr/>
          </p:nvSpPr>
          <p:spPr bwMode="auto">
            <a:xfrm>
              <a:off x="3820915" y="7452360"/>
              <a:ext cx="1385978" cy="400050"/>
            </a:xfrm>
            <a:prstGeom prst="borderCallout1">
              <a:avLst>
                <a:gd name="adj1" fmla="val 107527"/>
                <a:gd name="adj2" fmla="val 27609"/>
                <a:gd name="adj3" fmla="val 169991"/>
                <a:gd name="adj4" fmla="val -1899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spAutoFit/>
            </a:bodyPr>
            <a:lstStyle/>
            <a:p>
              <a:pPr algn="ctr" eaLnBrk="1" hangingPunct="1">
                <a:spcBef>
                  <a:spcPts val="0"/>
                </a:spcBef>
                <a:spcAft>
                  <a:spcPts val="0"/>
                </a:spcAft>
                <a:buFont typeface="Times New Roman" charset="0"/>
                <a:buNone/>
                <a:defRPr/>
              </a:pPr>
              <a:r>
                <a:rPr lang="it-IT" sz="2000" b="1" dirty="0">
                  <a:solidFill>
                    <a:srgbClr val="006600"/>
                  </a:solidFill>
                  <a:latin typeface="Times New Roman" pitchFamily="18" charset="0"/>
                  <a:ea typeface="ＭＳ Ｐゴシック" pitchFamily="-109" charset="-128"/>
                </a:rPr>
                <a:t>1D</a:t>
              </a:r>
              <a:endParaRPr lang="it-IT" sz="2000" b="1" dirty="0">
                <a:solidFill>
                  <a:srgbClr val="C00000"/>
                </a:solidFill>
                <a:latin typeface="Times New Roman" pitchFamily="18" charset="0"/>
                <a:ea typeface="ＭＳ Ｐゴシック" pitchFamily="-109" charset="-128"/>
              </a:endParaRPr>
            </a:p>
          </p:txBody>
        </p:sp>
        <p:sp>
          <p:nvSpPr>
            <p:cNvPr id="14" name="Callout 1 13">
              <a:extLst>
                <a:ext uri="{FF2B5EF4-FFF2-40B4-BE49-F238E27FC236}">
                  <a16:creationId xmlns:a16="http://schemas.microsoft.com/office/drawing/2014/main" id="{C1779EAB-D6B1-4BD0-B371-637F217E5F84}"/>
                </a:ext>
              </a:extLst>
            </p:cNvPr>
            <p:cNvSpPr/>
            <p:nvPr/>
          </p:nvSpPr>
          <p:spPr bwMode="auto">
            <a:xfrm>
              <a:off x="3847904" y="6372860"/>
              <a:ext cx="1385979" cy="400050"/>
            </a:xfrm>
            <a:prstGeom prst="borderCallout1">
              <a:avLst>
                <a:gd name="adj1" fmla="val -1774"/>
                <a:gd name="adj2" fmla="val 23306"/>
                <a:gd name="adj3" fmla="val -227465"/>
                <a:gd name="adj4" fmla="val -18992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lumMod val="50000"/>
                </a:schemeClr>
              </a:solidFill>
              <a:prstDash val="solid"/>
              <a:round/>
              <a:headEnd type="none" w="med" len="med"/>
              <a:tailEnd type="none" w="med" len="med"/>
            </a:ln>
            <a:effectLst/>
          </p:spPr>
          <p:txBody>
            <a:bodyPr>
              <a:spAutoFit/>
            </a:bodyPr>
            <a:lstStyle/>
            <a:p>
              <a:pPr algn="ctr" eaLnBrk="1" hangingPunct="1">
                <a:spcBef>
                  <a:spcPts val="0"/>
                </a:spcBef>
                <a:spcAft>
                  <a:spcPts val="0"/>
                </a:spcAft>
                <a:buFont typeface="Times New Roman" charset="0"/>
                <a:buNone/>
                <a:defRPr/>
              </a:pPr>
              <a:r>
                <a:rPr lang="it-IT" sz="2000" b="1" dirty="0">
                  <a:solidFill>
                    <a:srgbClr val="006600"/>
                  </a:solidFill>
                  <a:latin typeface="Times New Roman" pitchFamily="18" charset="0"/>
                  <a:ea typeface="ＭＳ Ｐゴシック" pitchFamily="-109" charset="-128"/>
                </a:rPr>
                <a:t>2D</a:t>
              </a:r>
              <a:endParaRPr lang="it-IT" sz="2000" b="1" dirty="0">
                <a:solidFill>
                  <a:srgbClr val="C00000"/>
                </a:solidFill>
                <a:latin typeface="Times New Roman" pitchFamily="18" charset="0"/>
                <a:ea typeface="ＭＳ Ｐゴシック" pitchFamily="-109" charset="-128"/>
              </a:endParaRPr>
            </a:p>
          </p:txBody>
        </p:sp>
        <p:sp>
          <p:nvSpPr>
            <p:cNvPr id="15" name="Rettangolo 14">
              <a:extLst>
                <a:ext uri="{FF2B5EF4-FFF2-40B4-BE49-F238E27FC236}">
                  <a16:creationId xmlns:a16="http://schemas.microsoft.com/office/drawing/2014/main" id="{5CCC00A4-51B3-4D59-BB60-D43CDE47A616}"/>
                </a:ext>
              </a:extLst>
            </p:cNvPr>
            <p:cNvSpPr/>
            <p:nvPr/>
          </p:nvSpPr>
          <p:spPr>
            <a:xfrm>
              <a:off x="202765" y="6723698"/>
              <a:ext cx="2368705" cy="36988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lgn="ctr" eaLnBrk="1" hangingPunct="1">
                <a:spcBef>
                  <a:spcPts val="0"/>
                </a:spcBef>
                <a:spcAft>
                  <a:spcPts val="0"/>
                </a:spcAft>
                <a:buFont typeface="Times New Roman" charset="0"/>
                <a:buNone/>
                <a:defRPr/>
              </a:pPr>
              <a:r>
                <a:rPr lang="it-IT" b="1" dirty="0">
                  <a:solidFill>
                    <a:srgbClr val="C00000"/>
                  </a:solidFill>
                  <a:latin typeface="Times New Roman" pitchFamily="18" charset="0"/>
                  <a:ea typeface="ＭＳ Ｐゴシック" pitchFamily="-109" charset="-128"/>
                </a:rPr>
                <a:t>Time chart</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C6596B-368E-41AE-B83F-15A7223B5F89}"/>
              </a:ext>
            </a:extLst>
          </p:cNvPr>
          <p:cNvSpPr>
            <a:spLocks noGrp="1"/>
          </p:cNvSpPr>
          <p:nvPr>
            <p:ph type="title"/>
          </p:nvPr>
        </p:nvSpPr>
        <p:spPr>
          <a:xfrm>
            <a:off x="188913" y="0"/>
            <a:ext cx="6480175" cy="941388"/>
          </a:xfrm>
        </p:spPr>
        <p:txBody>
          <a:bodyPr/>
          <a:lstStyle/>
          <a:p>
            <a:pPr>
              <a:defRPr/>
            </a:pPr>
            <a:r>
              <a:rPr lang="it-IT" sz="3200" dirty="0">
                <a:latin typeface="Times New Roman" charset="0"/>
              </a:rPr>
              <a:t>LIMIT CYCLE</a:t>
            </a:r>
            <a:endParaRPr lang="it-IT" sz="3200" dirty="0"/>
          </a:p>
        </p:txBody>
      </p:sp>
      <p:sp>
        <p:nvSpPr>
          <p:cNvPr id="145410" name="Text Box 3"/>
          <p:cNvSpPr txBox="1">
            <a:spLocks noChangeArrowheads="1"/>
          </p:cNvSpPr>
          <p:nvPr/>
        </p:nvSpPr>
        <p:spPr bwMode="auto">
          <a:xfrm>
            <a:off x="188913" y="1217613"/>
            <a:ext cx="64801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en-US" altLang="it-IT" sz="2800">
                <a:solidFill>
                  <a:srgbClr val="990000"/>
                </a:solidFill>
                <a:latin typeface="Times New Roman" panose="02020603050405020304" pitchFamily="18" charset="0"/>
              </a:rPr>
              <a:t>Definition:</a:t>
            </a:r>
          </a:p>
          <a:p>
            <a:pPr algn="just" eaLnBrk="1" hangingPunct="1">
              <a:spcBef>
                <a:spcPct val="50000"/>
              </a:spcBef>
              <a:spcAft>
                <a:spcPts val="600"/>
              </a:spcAft>
              <a:buFont typeface="Times New Roman" panose="02020603050405020304" pitchFamily="18" charset="0"/>
              <a:buNone/>
            </a:pPr>
            <a:r>
              <a:rPr lang="en-US" altLang="ja-JP">
                <a:latin typeface="Times New Roman" panose="02020603050405020304" pitchFamily="18" charset="0"/>
              </a:rPr>
              <a:t>A </a:t>
            </a:r>
            <a:r>
              <a:rPr lang="en-US" altLang="it-IT">
                <a:solidFill>
                  <a:srgbClr val="006600"/>
                </a:solidFill>
                <a:latin typeface="Times New Roman" panose="02020603050405020304" pitchFamily="18" charset="0"/>
                <a:sym typeface="Mathematica1"/>
              </a:rPr>
              <a:t>closed asymptotic </a:t>
            </a:r>
            <a:r>
              <a:rPr lang="en-US" altLang="ja-JP">
                <a:solidFill>
                  <a:srgbClr val="006600"/>
                </a:solidFill>
                <a:latin typeface="Times New Roman" panose="02020603050405020304" pitchFamily="18" charset="0"/>
              </a:rPr>
              <a:t>orbit </a:t>
            </a:r>
            <a:r>
              <a:rPr lang="en-US" altLang="it-IT">
                <a:latin typeface="Times New Roman" panose="02020603050405020304" pitchFamily="18" charset="0"/>
                <a:sym typeface="Mathematica1"/>
              </a:rPr>
              <a:t>in the phase space </a:t>
            </a:r>
            <a:r>
              <a:rPr lang="en-US" altLang="ja-JP">
                <a:latin typeface="Times New Roman" panose="02020603050405020304" pitchFamily="18" charset="0"/>
              </a:rPr>
              <a:t>that results in a periodic oscillation of the </a:t>
            </a:r>
            <a:r>
              <a:rPr lang="en-US" altLang="ja-JP">
                <a:solidFill>
                  <a:srgbClr val="006600"/>
                </a:solidFill>
                <a:latin typeface="Times New Roman" panose="02020603050405020304" pitchFamily="18" charset="0"/>
              </a:rPr>
              <a:t>state variables (phases)</a:t>
            </a:r>
            <a:r>
              <a:rPr lang="en-US" altLang="ja-JP">
                <a:latin typeface="Times New Roman" panose="02020603050405020304" pitchFamily="18" charset="0"/>
              </a:rPr>
              <a:t>, with amplitude and frequency depending on the properties of the </a:t>
            </a:r>
            <a:r>
              <a:rPr lang="en-US" altLang="ja-JP">
                <a:solidFill>
                  <a:srgbClr val="006600"/>
                </a:solidFill>
                <a:latin typeface="Times New Roman" panose="02020603050405020304" pitchFamily="18" charset="0"/>
              </a:rPr>
              <a:t>non-linear dynamic system </a:t>
            </a:r>
            <a:r>
              <a:rPr lang="en-US" altLang="ja-JP">
                <a:latin typeface="Times New Roman" panose="02020603050405020304" pitchFamily="18" charset="0"/>
              </a:rPr>
              <a:t>only</a:t>
            </a:r>
            <a:r>
              <a:rPr lang="en-US" altLang="ja-JP">
                <a:solidFill>
                  <a:srgbClr val="006600"/>
                </a:solidFill>
                <a:latin typeface="Times New Roman" panose="02020603050405020304" pitchFamily="18" charset="0"/>
              </a:rPr>
              <a:t> </a:t>
            </a:r>
            <a:r>
              <a:rPr lang="en-US" altLang="ja-JP">
                <a:latin typeface="Times New Roman" panose="02020603050405020304" pitchFamily="18" charset="0"/>
              </a:rPr>
              <a:t>and not on the chosen initial conditions</a:t>
            </a:r>
            <a:r>
              <a:rPr lang="en-US" altLang="ja-JP" sz="2800">
                <a:latin typeface="Times New Roman" panose="02020603050405020304" pitchFamily="18" charset="0"/>
              </a:rPr>
              <a:t>.</a:t>
            </a:r>
          </a:p>
          <a:p>
            <a:pPr algn="just" eaLnBrk="1" hangingPunct="1">
              <a:spcBef>
                <a:spcPts val="600"/>
              </a:spcBef>
              <a:spcAft>
                <a:spcPts val="600"/>
              </a:spcAft>
              <a:buFont typeface="Times New Roman" panose="02020603050405020304" pitchFamily="18" charset="0"/>
              <a:buNone/>
            </a:pPr>
            <a:r>
              <a:rPr lang="en-US" altLang="it-IT">
                <a:latin typeface="Times New Roman" panose="02020603050405020304" pitchFamily="18" charset="0"/>
                <a:sym typeface="Webdings" panose="05030102010509060703" pitchFamily="18" charset="2"/>
              </a:rPr>
              <a:t> </a:t>
            </a:r>
            <a:r>
              <a:rPr lang="en-US" altLang="it-IT">
                <a:latin typeface="Times New Roman" panose="02020603050405020304" pitchFamily="18" charset="0"/>
              </a:rPr>
              <a:t>in order to have a </a:t>
            </a:r>
            <a:r>
              <a:rPr lang="en-US" altLang="it-IT">
                <a:solidFill>
                  <a:srgbClr val="006600"/>
                </a:solidFill>
                <a:latin typeface="Times New Roman" panose="02020603050405020304" pitchFamily="18" charset="0"/>
              </a:rPr>
              <a:t>Limit Cycle </a:t>
            </a:r>
            <a:r>
              <a:rPr lang="en-US" altLang="it-IT">
                <a:latin typeface="Times New Roman" panose="02020603050405020304" pitchFamily="18" charset="0"/>
              </a:rPr>
              <a:t>as an </a:t>
            </a:r>
            <a:r>
              <a:rPr lang="en-US" altLang="it-IT">
                <a:solidFill>
                  <a:srgbClr val="006600"/>
                </a:solidFill>
                <a:latin typeface="Times New Roman" panose="02020603050405020304" pitchFamily="18" charset="0"/>
                <a:sym typeface="Mathematica1"/>
              </a:rPr>
              <a:t>asymptotic </a:t>
            </a:r>
            <a:r>
              <a:rPr lang="en-US" altLang="ja-JP">
                <a:solidFill>
                  <a:srgbClr val="006600"/>
                </a:solidFill>
                <a:latin typeface="Times New Roman" panose="02020603050405020304" pitchFamily="18" charset="0"/>
              </a:rPr>
              <a:t>orbit</a:t>
            </a:r>
            <a:r>
              <a:rPr lang="en-US" altLang="it-IT">
                <a:latin typeface="Times New Roman" panose="02020603050405020304" pitchFamily="18" charset="0"/>
              </a:rPr>
              <a:t>, </a:t>
            </a:r>
            <a:r>
              <a:rPr lang="en-US" altLang="ja-JP">
                <a:latin typeface="Times New Roman" panose="02020603050405020304" pitchFamily="18" charset="0"/>
              </a:rPr>
              <a:t>the </a:t>
            </a:r>
            <a:r>
              <a:rPr lang="en-US" altLang="ja-JP">
                <a:solidFill>
                  <a:srgbClr val="006600"/>
                </a:solidFill>
                <a:latin typeface="Times New Roman" panose="02020603050405020304" pitchFamily="18" charset="0"/>
              </a:rPr>
              <a:t>non-linear dynamic </a:t>
            </a:r>
            <a:r>
              <a:rPr lang="en-US" altLang="it-IT">
                <a:latin typeface="Times New Roman" panose="02020603050405020304" pitchFamily="18" charset="0"/>
              </a:rPr>
              <a:t>(</a:t>
            </a:r>
            <a:r>
              <a:rPr lang="en-US" altLang="it-IT">
                <a:solidFill>
                  <a:srgbClr val="006600"/>
                </a:solidFill>
                <a:latin typeface="Times New Roman" panose="02020603050405020304" pitchFamily="18" charset="0"/>
              </a:rPr>
              <a:t>continuous time</a:t>
            </a:r>
            <a:r>
              <a:rPr lang="en-US" altLang="it-IT">
                <a:latin typeface="Times New Roman" panose="02020603050405020304" pitchFamily="18" charset="0"/>
              </a:rPr>
              <a:t>) </a:t>
            </a:r>
            <a:r>
              <a:rPr lang="en-US" altLang="ja-JP">
                <a:solidFill>
                  <a:srgbClr val="006600"/>
                </a:solidFill>
                <a:latin typeface="Times New Roman" panose="02020603050405020304" pitchFamily="18" charset="0"/>
              </a:rPr>
              <a:t>system </a:t>
            </a:r>
            <a:r>
              <a:rPr lang="en-US" altLang="ja-JP">
                <a:latin typeface="Times New Roman" panose="02020603050405020304" pitchFamily="18" charset="0"/>
              </a:rPr>
              <a:t>must be of </a:t>
            </a:r>
            <a:r>
              <a:rPr lang="en-US" altLang="it-IT">
                <a:solidFill>
                  <a:srgbClr val="006600"/>
                </a:solidFill>
                <a:latin typeface="Times New Roman" panose="02020603050405020304" pitchFamily="18" charset="0"/>
              </a:rPr>
              <a:t>order</a:t>
            </a:r>
            <a:r>
              <a:rPr lang="en-US" altLang="it-IT">
                <a:latin typeface="Times New Roman" panose="02020603050405020304" pitchFamily="18" charset="0"/>
              </a:rPr>
              <a:t> </a:t>
            </a:r>
            <a:r>
              <a:rPr lang="en-US" altLang="it-IT">
                <a:solidFill>
                  <a:srgbClr val="006600"/>
                </a:solidFill>
                <a:latin typeface="Times New Roman" panose="02020603050405020304" pitchFamily="18" charset="0"/>
              </a:rPr>
              <a:t>2</a:t>
            </a:r>
            <a:r>
              <a:rPr lang="en-US" altLang="it-IT">
                <a:latin typeface="Times New Roman" panose="02020603050405020304" pitchFamily="18" charset="0"/>
              </a:rPr>
              <a:t> at least.</a:t>
            </a:r>
          </a:p>
          <a:p>
            <a:pPr algn="just" eaLnBrk="1" hangingPunct="1">
              <a:spcBef>
                <a:spcPts val="600"/>
              </a:spcBef>
              <a:spcAft>
                <a:spcPts val="600"/>
              </a:spcAft>
              <a:buFont typeface="Times New Roman" panose="02020603050405020304" pitchFamily="18" charset="0"/>
              <a:buNone/>
            </a:pPr>
            <a:r>
              <a:rPr lang="en-US" altLang="it-IT">
                <a:latin typeface="Times New Roman" panose="02020603050405020304" pitchFamily="18" charset="0"/>
                <a:sym typeface="Webdings" panose="05030102010509060703" pitchFamily="18" charset="2"/>
              </a:rPr>
              <a:t> </a:t>
            </a:r>
            <a:r>
              <a:rPr lang="en-US" altLang="it-IT">
                <a:latin typeface="Times New Roman" panose="02020603050405020304" pitchFamily="18" charset="0"/>
              </a:rPr>
              <a:t>the </a:t>
            </a:r>
            <a:r>
              <a:rPr lang="en-US" altLang="it-IT">
                <a:solidFill>
                  <a:srgbClr val="006600"/>
                </a:solidFill>
                <a:latin typeface="Times New Roman" panose="02020603050405020304" pitchFamily="18" charset="0"/>
              </a:rPr>
              <a:t>Limit Cycle cannot </a:t>
            </a:r>
            <a:r>
              <a:rPr lang="en-US" altLang="it-IT">
                <a:latin typeface="Times New Roman" panose="02020603050405020304" pitchFamily="18" charset="0"/>
              </a:rPr>
              <a:t>exist as an </a:t>
            </a:r>
            <a:r>
              <a:rPr lang="en-US" altLang="it-IT">
                <a:solidFill>
                  <a:srgbClr val="006600"/>
                </a:solidFill>
                <a:latin typeface="Times New Roman" panose="02020603050405020304" pitchFamily="18" charset="0"/>
                <a:sym typeface="Mathematica1"/>
              </a:rPr>
              <a:t>asymptotic </a:t>
            </a:r>
            <a:r>
              <a:rPr lang="en-US" altLang="ja-JP">
                <a:solidFill>
                  <a:srgbClr val="006600"/>
                </a:solidFill>
                <a:latin typeface="Times New Roman" panose="02020603050405020304" pitchFamily="18" charset="0"/>
              </a:rPr>
              <a:t>orbit </a:t>
            </a:r>
            <a:r>
              <a:rPr lang="en-US" altLang="it-IT">
                <a:latin typeface="Times New Roman" panose="02020603050405020304" pitchFamily="18" charset="0"/>
              </a:rPr>
              <a:t>for </a:t>
            </a:r>
            <a:r>
              <a:rPr lang="en-US" altLang="ja-JP">
                <a:solidFill>
                  <a:srgbClr val="006600"/>
                </a:solidFill>
                <a:latin typeface="Times New Roman" panose="02020603050405020304" pitchFamily="18" charset="0"/>
              </a:rPr>
              <a:t>linear dynamic system</a:t>
            </a:r>
            <a:r>
              <a:rPr lang="en-US" altLang="it-IT">
                <a:latin typeface="Times New Roman" panose="02020603050405020304" pitchFamily="18" charset="0"/>
              </a:rPr>
              <a:t>. </a:t>
            </a:r>
          </a:p>
        </p:txBody>
      </p:sp>
      <p:sp>
        <p:nvSpPr>
          <p:cNvPr id="145411"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4C9B7096-C201-4086-BDCD-9054D0625FF1}" type="slidenum">
              <a:rPr lang="it-IT" altLang="it-IT" sz="1400" smtClean="0"/>
              <a:pPr>
                <a:spcBef>
                  <a:spcPts val="600"/>
                </a:spcBef>
                <a:buFont typeface="Times New Roman" panose="02020603050405020304" pitchFamily="18" charset="0"/>
                <a:buNone/>
              </a:pPr>
              <a:t>64</a:t>
            </a:fld>
            <a:endParaRPr lang="it-IT" altLang="it-IT" sz="1400"/>
          </a:p>
        </p:txBody>
      </p:sp>
      <p:pic>
        <p:nvPicPr>
          <p:cNvPr id="14541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092950"/>
            <a:ext cx="6858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58716-8590-4433-A77A-C11C282A6BB4}"/>
              </a:ext>
            </a:extLst>
          </p:cNvPr>
          <p:cNvSpPr>
            <a:spLocks noGrp="1"/>
          </p:cNvSpPr>
          <p:nvPr>
            <p:ph type="title"/>
          </p:nvPr>
        </p:nvSpPr>
        <p:spPr>
          <a:xfrm>
            <a:off x="198438" y="0"/>
            <a:ext cx="6480175" cy="723900"/>
          </a:xfrm>
        </p:spPr>
        <p:txBody>
          <a:bodyPr/>
          <a:lstStyle/>
          <a:p>
            <a:pPr>
              <a:defRPr/>
            </a:pPr>
            <a:r>
              <a:rPr lang="it-IT" sz="3200" dirty="0">
                <a:latin typeface="Times New Roman" charset="0"/>
              </a:rPr>
              <a:t>LIMIT CYCLE</a:t>
            </a:r>
            <a:endParaRPr lang="it-IT" sz="3200" dirty="0"/>
          </a:p>
        </p:txBody>
      </p:sp>
      <p:sp>
        <p:nvSpPr>
          <p:cNvPr id="14745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3C526550-1BC6-463D-8539-A07189E7DA37}" type="slidenum">
              <a:rPr lang="it-IT" altLang="it-IT" sz="1400" smtClean="0"/>
              <a:pPr>
                <a:spcBef>
                  <a:spcPts val="600"/>
                </a:spcBef>
                <a:buFont typeface="Times New Roman" panose="02020603050405020304" pitchFamily="18" charset="0"/>
                <a:buNone/>
              </a:pPr>
              <a:t>65</a:t>
            </a:fld>
            <a:endParaRPr lang="it-IT" altLang="it-IT" sz="1400"/>
          </a:p>
        </p:txBody>
      </p:sp>
      <p:sp>
        <p:nvSpPr>
          <p:cNvPr id="147459" name="Text Box 3"/>
          <p:cNvSpPr txBox="1">
            <a:spLocks noChangeArrowheads="1"/>
          </p:cNvSpPr>
          <p:nvPr/>
        </p:nvSpPr>
        <p:spPr bwMode="auto">
          <a:xfrm>
            <a:off x="1876425" y="4625975"/>
            <a:ext cx="3124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buFont typeface="Times New Roman" panose="02020603050405020304" pitchFamily="18" charset="0"/>
              <a:buNone/>
            </a:pPr>
            <a:r>
              <a:rPr lang="en-US" altLang="it-IT" sz="3600">
                <a:solidFill>
                  <a:srgbClr val="990000"/>
                </a:solidFill>
                <a:latin typeface="Times New Roman" panose="02020603050405020304" pitchFamily="18" charset="0"/>
              </a:rPr>
              <a:t>n = 3</a:t>
            </a:r>
          </a:p>
        </p:txBody>
      </p:sp>
      <p:pic>
        <p:nvPicPr>
          <p:cNvPr id="747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5195888"/>
            <a:ext cx="3732212" cy="373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grpSp>
        <p:nvGrpSpPr>
          <p:cNvPr id="147461" name="Gruppo 2"/>
          <p:cNvGrpSpPr>
            <a:grpSpLocks/>
          </p:cNvGrpSpPr>
          <p:nvPr/>
        </p:nvGrpSpPr>
        <p:grpSpPr bwMode="auto">
          <a:xfrm>
            <a:off x="1599826" y="798513"/>
            <a:ext cx="3400799" cy="3645932"/>
            <a:chOff x="1599213" y="611505"/>
            <a:chExt cx="3401412" cy="3645932"/>
          </a:xfrm>
        </p:grpSpPr>
        <p:sp>
          <p:nvSpPr>
            <p:cNvPr id="147463" name="Text Box 3"/>
            <p:cNvSpPr txBox="1">
              <a:spLocks noChangeArrowheads="1"/>
            </p:cNvSpPr>
            <p:nvPr/>
          </p:nvSpPr>
          <p:spPr bwMode="auto">
            <a:xfrm>
              <a:off x="1866900" y="611505"/>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buFont typeface="Times New Roman" panose="02020603050405020304" pitchFamily="18" charset="0"/>
                <a:buNone/>
              </a:pPr>
              <a:r>
                <a:rPr lang="en-US" altLang="it-IT" sz="3600">
                  <a:solidFill>
                    <a:srgbClr val="990000"/>
                  </a:solidFill>
                  <a:latin typeface="Times New Roman" panose="02020603050405020304" pitchFamily="18" charset="0"/>
                </a:rPr>
                <a:t>n = 2</a:t>
              </a:r>
            </a:p>
          </p:txBody>
        </p:sp>
        <p:pic>
          <p:nvPicPr>
            <p:cNvPr id="147464" name="Immagine 2" descr="2D_limit-cycl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157605"/>
              <a:ext cx="3124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a:extLst>
                <a:ext uri="{FF2B5EF4-FFF2-40B4-BE49-F238E27FC236}">
                  <a16:creationId xmlns:a16="http://schemas.microsoft.com/office/drawing/2014/main" id="{5DF2F672-1075-48CB-8399-ECFCE87552AA}"/>
                </a:ext>
              </a:extLst>
            </p:cNvPr>
            <p:cNvSpPr/>
            <p:nvPr/>
          </p:nvSpPr>
          <p:spPr bwMode="auto">
            <a:xfrm>
              <a:off x="1599213" y="3888105"/>
              <a:ext cx="1358309" cy="36933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none">
              <a:spAutoFit/>
            </a:bodyPr>
            <a:lstStyle/>
            <a:p>
              <a:pPr algn="ctr" eaLnBrk="1" hangingPunct="1">
                <a:spcBef>
                  <a:spcPts val="600"/>
                </a:spcBef>
                <a:spcAft>
                  <a:spcPts val="600"/>
                </a:spcAft>
                <a:buFont typeface="Times New Roman" charset="0"/>
                <a:buNone/>
                <a:defRPr/>
              </a:pPr>
              <a:r>
                <a:rPr lang="it-IT" b="1" dirty="0" err="1">
                  <a:solidFill>
                    <a:srgbClr val="C00000"/>
                  </a:solidFill>
                  <a:latin typeface="Times New Roman" pitchFamily="18" charset="0"/>
                  <a:ea typeface="ＭＳ Ｐゴシック" pitchFamily="-109" charset="-128"/>
                </a:rPr>
                <a:t>Phase</a:t>
              </a:r>
              <a:r>
                <a:rPr lang="it-IT" b="1" dirty="0">
                  <a:solidFill>
                    <a:srgbClr val="C00000"/>
                  </a:solidFill>
                  <a:latin typeface="Times New Roman" pitchFamily="18" charset="0"/>
                  <a:ea typeface="ＭＳ Ｐゴシック" pitchFamily="-109" charset="-128"/>
                </a:rPr>
                <a:t> </a:t>
              </a:r>
              <a:r>
                <a:rPr lang="it-IT" b="1" dirty="0" err="1">
                  <a:solidFill>
                    <a:srgbClr val="C00000"/>
                  </a:solidFill>
                  <a:latin typeface="Times New Roman" pitchFamily="18" charset="0"/>
                  <a:ea typeface="ＭＳ Ｐゴシック" pitchFamily="-109" charset="-128"/>
                </a:rPr>
                <a:t>plane</a:t>
              </a:r>
              <a:endParaRPr lang="it-IT" b="1" dirty="0">
                <a:solidFill>
                  <a:srgbClr val="C00000"/>
                </a:solidFill>
                <a:latin typeface="Times New Roman" pitchFamily="18" charset="0"/>
                <a:ea typeface="ＭＳ Ｐゴシック" pitchFamily="-109" charset="-128"/>
              </a:endParaRPr>
            </a:p>
          </p:txBody>
        </p:sp>
        <p:sp>
          <p:nvSpPr>
            <p:cNvPr id="9" name="Rettangolo 8">
              <a:extLst>
                <a:ext uri="{FF2B5EF4-FFF2-40B4-BE49-F238E27FC236}">
                  <a16:creationId xmlns:a16="http://schemas.microsoft.com/office/drawing/2014/main" id="{DDBA3C48-1640-421D-9BBE-C79DAAE5D9F6}"/>
                </a:ext>
              </a:extLst>
            </p:cNvPr>
            <p:cNvSpPr/>
            <p:nvPr/>
          </p:nvSpPr>
          <p:spPr bwMode="auto">
            <a:xfrm>
              <a:off x="3428717" y="3886517"/>
              <a:ext cx="1571908" cy="369888"/>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lgn="ctr" eaLnBrk="1" hangingPunct="1">
                <a:spcBef>
                  <a:spcPts val="0"/>
                </a:spcBef>
                <a:spcAft>
                  <a:spcPts val="0"/>
                </a:spcAft>
                <a:buFont typeface="Times New Roman" charset="0"/>
                <a:buNone/>
                <a:defRPr/>
              </a:pPr>
              <a:r>
                <a:rPr lang="it-IT" b="1" dirty="0">
                  <a:solidFill>
                    <a:srgbClr val="C00000"/>
                  </a:solidFill>
                  <a:latin typeface="Times New Roman" pitchFamily="18" charset="0"/>
                  <a:ea typeface="ＭＳ Ｐゴシック" pitchFamily="-109" charset="-128"/>
                </a:rPr>
                <a:t>Time chart</a:t>
              </a:r>
            </a:p>
          </p:txBody>
        </p:sp>
      </p:grpSp>
      <p:sp>
        <p:nvSpPr>
          <p:cNvPr id="147462" name="Rettangolo 2"/>
          <p:cNvSpPr>
            <a:spLocks noChangeArrowheads="1"/>
          </p:cNvSpPr>
          <p:nvPr/>
        </p:nvSpPr>
        <p:spPr bwMode="auto">
          <a:xfrm>
            <a:off x="198438" y="582613"/>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Tx/>
              <a:buNone/>
            </a:pPr>
            <a:r>
              <a:rPr lang="en-US" altLang="it-IT" sz="2800" b="1">
                <a:solidFill>
                  <a:srgbClr val="990000"/>
                </a:solidFill>
                <a:latin typeface="Times New Roman" panose="02020603050405020304" pitchFamily="18" charset="0"/>
              </a:rPr>
              <a:t>Examples: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5604A86-BC02-4C66-8AD4-55DB02E1AB20}"/>
              </a:ext>
            </a:extLst>
          </p:cNvPr>
          <p:cNvSpPr>
            <a:spLocks noGrp="1" noChangeArrowheads="1"/>
          </p:cNvSpPr>
          <p:nvPr>
            <p:ph type="title"/>
          </p:nvPr>
        </p:nvSpPr>
        <p:spPr>
          <a:xfrm>
            <a:off x="0" y="201613"/>
            <a:ext cx="6858000" cy="1130300"/>
          </a:xfrm>
        </p:spPr>
        <p:txBody>
          <a:bodyPr/>
          <a:lstStyle/>
          <a:p>
            <a:pPr>
              <a:defRPr/>
            </a:pPr>
            <a:r>
              <a:rPr lang="en-US" dirty="0"/>
              <a:t>2nd ORDER, NON-LINEAR, AUTONOMOUS SYSTEM </a:t>
            </a:r>
            <a:endParaRPr lang="en-GB" dirty="0"/>
          </a:p>
        </p:txBody>
      </p:sp>
      <p:sp>
        <p:nvSpPr>
          <p:cNvPr id="149506" name="Segnaposto numero diapositiva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01E50258-796F-4240-849C-7867EBCE0B73}" type="slidenum">
              <a:rPr lang="en-GB" altLang="it-IT" sz="1400" smtClean="0">
                <a:latin typeface="Times New Roman" panose="02020603050405020304" pitchFamily="18" charset="0"/>
              </a:rPr>
              <a:pPr>
                <a:spcBef>
                  <a:spcPts val="600"/>
                </a:spcBef>
                <a:buFont typeface="Times New Roman" panose="02020603050405020304" pitchFamily="18" charset="0"/>
                <a:buNone/>
              </a:pPr>
              <a:t>66</a:t>
            </a:fld>
            <a:endParaRPr lang="en-GB" altLang="it-IT" sz="1400">
              <a:latin typeface="Times New Roman" panose="02020603050405020304" pitchFamily="18" charset="0"/>
            </a:endParaRPr>
          </a:p>
        </p:txBody>
      </p:sp>
      <p:sp>
        <p:nvSpPr>
          <p:cNvPr id="149507" name="Text Box 10"/>
          <p:cNvSpPr txBox="1">
            <a:spLocks noChangeArrowheads="1"/>
          </p:cNvSpPr>
          <p:nvPr/>
        </p:nvSpPr>
        <p:spPr bwMode="auto">
          <a:xfrm>
            <a:off x="1712913" y="1690688"/>
            <a:ext cx="3411537" cy="12477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dx</a:t>
            </a:r>
            <a:r>
              <a:rPr lang="it-IT" altLang="it-IT" baseline="-25000">
                <a:latin typeface="Times New Roman" panose="02020603050405020304" pitchFamily="18" charset="0"/>
              </a:rPr>
              <a:t>1</a:t>
            </a:r>
            <a:r>
              <a:rPr lang="it-IT" altLang="it-IT">
                <a:latin typeface="Times New Roman" panose="02020603050405020304" pitchFamily="18" charset="0"/>
              </a:rPr>
              <a:t>/dt = f</a:t>
            </a:r>
            <a:r>
              <a:rPr lang="it-IT" altLang="it-IT" baseline="-25000">
                <a:latin typeface="Times New Roman" panose="02020603050405020304" pitchFamily="18" charset="0"/>
              </a:rPr>
              <a:t>1</a:t>
            </a:r>
            <a:r>
              <a:rPr lang="it-IT" altLang="it-IT" sz="2800">
                <a:latin typeface="Times New Roman" panose="02020603050405020304" pitchFamily="18" charset="0"/>
              </a:rPr>
              <a:t>(</a:t>
            </a:r>
            <a:r>
              <a:rPr lang="it-IT" altLang="it-IT">
                <a:latin typeface="Times New Roman" panose="02020603050405020304" pitchFamily="18" charset="0"/>
              </a:rPr>
              <a:t>x</a:t>
            </a:r>
            <a:r>
              <a:rPr lang="it-IT" altLang="it-IT" baseline="-25000">
                <a:latin typeface="Times New Roman" panose="02020603050405020304" pitchFamily="18" charset="0"/>
              </a:rPr>
              <a:t>1</a:t>
            </a:r>
            <a:r>
              <a:rPr lang="it-IT" altLang="it-IT">
                <a:latin typeface="Times New Roman" panose="02020603050405020304" pitchFamily="18" charset="0"/>
              </a:rPr>
              <a:t>(t), x</a:t>
            </a:r>
            <a:r>
              <a:rPr lang="it-IT" altLang="it-IT" baseline="-25000">
                <a:latin typeface="Times New Roman" panose="02020603050405020304" pitchFamily="18" charset="0"/>
              </a:rPr>
              <a:t>2</a:t>
            </a:r>
            <a:r>
              <a:rPr lang="it-IT" altLang="it-IT">
                <a:latin typeface="Times New Roman" panose="02020603050405020304" pitchFamily="18" charset="0"/>
              </a:rPr>
              <a:t>(t)</a:t>
            </a:r>
            <a:r>
              <a:rPr lang="it-IT" altLang="it-IT" sz="2800">
                <a:latin typeface="Times New Roman" panose="02020603050405020304" pitchFamily="18" charset="0"/>
              </a:rPr>
              <a:t>)</a:t>
            </a:r>
          </a:p>
          <a:p>
            <a:pPr algn="ctr"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dx</a:t>
            </a:r>
            <a:r>
              <a:rPr lang="it-IT" altLang="it-IT" baseline="-25000">
                <a:latin typeface="Times New Roman" panose="02020603050405020304" pitchFamily="18" charset="0"/>
              </a:rPr>
              <a:t>2</a:t>
            </a:r>
            <a:r>
              <a:rPr lang="it-IT" altLang="it-IT">
                <a:latin typeface="Times New Roman" panose="02020603050405020304" pitchFamily="18" charset="0"/>
              </a:rPr>
              <a:t>/dt = f</a:t>
            </a:r>
            <a:r>
              <a:rPr lang="it-IT" altLang="it-IT" baseline="-25000">
                <a:latin typeface="Times New Roman" panose="02020603050405020304" pitchFamily="18" charset="0"/>
              </a:rPr>
              <a:t>2</a:t>
            </a:r>
            <a:r>
              <a:rPr lang="it-IT" altLang="it-IT" sz="2800">
                <a:latin typeface="Times New Roman" panose="02020603050405020304" pitchFamily="18" charset="0"/>
              </a:rPr>
              <a:t>(</a:t>
            </a:r>
            <a:r>
              <a:rPr lang="it-IT" altLang="it-IT">
                <a:latin typeface="Times New Roman" panose="02020603050405020304" pitchFamily="18" charset="0"/>
              </a:rPr>
              <a:t>x</a:t>
            </a:r>
            <a:r>
              <a:rPr lang="it-IT" altLang="it-IT" baseline="-25000">
                <a:latin typeface="Times New Roman" panose="02020603050405020304" pitchFamily="18" charset="0"/>
              </a:rPr>
              <a:t>1</a:t>
            </a:r>
            <a:r>
              <a:rPr lang="it-IT" altLang="it-IT">
                <a:latin typeface="Times New Roman" panose="02020603050405020304" pitchFamily="18" charset="0"/>
              </a:rPr>
              <a:t>(t), x</a:t>
            </a:r>
            <a:r>
              <a:rPr lang="it-IT" altLang="it-IT" baseline="-25000">
                <a:latin typeface="Times New Roman" panose="02020603050405020304" pitchFamily="18" charset="0"/>
              </a:rPr>
              <a:t>2</a:t>
            </a:r>
            <a:r>
              <a:rPr lang="it-IT" altLang="it-IT">
                <a:latin typeface="Times New Roman" panose="02020603050405020304" pitchFamily="18" charset="0"/>
              </a:rPr>
              <a:t>(t)</a:t>
            </a:r>
            <a:r>
              <a:rPr lang="it-IT" altLang="it-IT" sz="2800">
                <a:latin typeface="Times New Roman" panose="02020603050405020304" pitchFamily="18" charset="0"/>
              </a:rPr>
              <a:t>)</a:t>
            </a:r>
            <a:endParaRPr lang="it-IT" altLang="it-IT" baseline="-25000">
              <a:latin typeface="Times New Roman" panose="02020603050405020304" pitchFamily="18" charset="0"/>
            </a:endParaRPr>
          </a:p>
        </p:txBody>
      </p:sp>
      <p:sp>
        <p:nvSpPr>
          <p:cNvPr id="149508" name="Text Box 10"/>
          <p:cNvSpPr txBox="1">
            <a:spLocks noChangeArrowheads="1"/>
          </p:cNvSpPr>
          <p:nvPr/>
        </p:nvSpPr>
        <p:spPr bwMode="auto">
          <a:xfrm>
            <a:off x="1106488" y="3119438"/>
            <a:ext cx="46450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solidFill>
                  <a:srgbClr val="000090"/>
                </a:solidFill>
                <a:latin typeface="Times New Roman" panose="02020603050405020304" pitchFamily="18" charset="0"/>
              </a:rPr>
              <a:t>1st IC: 		x</a:t>
            </a:r>
            <a:r>
              <a:rPr lang="it-IT" altLang="it-IT" baseline="-25000">
                <a:solidFill>
                  <a:srgbClr val="000090"/>
                </a:solidFill>
                <a:latin typeface="Times New Roman" panose="02020603050405020304" pitchFamily="18" charset="0"/>
              </a:rPr>
              <a:t>1</a:t>
            </a:r>
            <a:r>
              <a:rPr lang="it-IT" altLang="it-IT">
                <a:solidFill>
                  <a:srgbClr val="000090"/>
                </a:solidFill>
                <a:latin typeface="Times New Roman" panose="02020603050405020304" pitchFamily="18" charset="0"/>
              </a:rPr>
              <a:t>(t</a:t>
            </a:r>
            <a:r>
              <a:rPr lang="it-IT" altLang="it-IT" baseline="-25000">
                <a:solidFill>
                  <a:srgbClr val="000090"/>
                </a:solidFill>
                <a:latin typeface="Times New Roman" panose="02020603050405020304" pitchFamily="18" charset="0"/>
              </a:rPr>
              <a:t>0</a:t>
            </a:r>
            <a:r>
              <a:rPr lang="it-IT" altLang="it-IT">
                <a:solidFill>
                  <a:srgbClr val="000090"/>
                </a:solidFill>
                <a:latin typeface="Times New Roman" panose="02020603050405020304" pitchFamily="18" charset="0"/>
              </a:rPr>
              <a:t>)=x</a:t>
            </a:r>
            <a:r>
              <a:rPr lang="it-IT" altLang="it-IT" baseline="-25000">
                <a:solidFill>
                  <a:srgbClr val="000090"/>
                </a:solidFill>
                <a:latin typeface="Times New Roman" panose="02020603050405020304" pitchFamily="18" charset="0"/>
              </a:rPr>
              <a:t>10</a:t>
            </a:r>
            <a:r>
              <a:rPr lang="it-IT" altLang="it-IT">
                <a:solidFill>
                  <a:srgbClr val="000090"/>
                </a:solidFill>
                <a:latin typeface="Times New Roman" panose="02020603050405020304" pitchFamily="18" charset="0"/>
              </a:rPr>
              <a:t>; x</a:t>
            </a:r>
            <a:r>
              <a:rPr lang="it-IT" altLang="it-IT" baseline="-25000">
                <a:solidFill>
                  <a:srgbClr val="000090"/>
                </a:solidFill>
                <a:latin typeface="Times New Roman" panose="02020603050405020304" pitchFamily="18" charset="0"/>
              </a:rPr>
              <a:t>2</a:t>
            </a:r>
            <a:r>
              <a:rPr lang="it-IT" altLang="it-IT">
                <a:solidFill>
                  <a:srgbClr val="000090"/>
                </a:solidFill>
                <a:latin typeface="Times New Roman" panose="02020603050405020304" pitchFamily="18" charset="0"/>
              </a:rPr>
              <a:t>(t</a:t>
            </a:r>
            <a:r>
              <a:rPr lang="it-IT" altLang="it-IT" baseline="-25000">
                <a:solidFill>
                  <a:srgbClr val="000090"/>
                </a:solidFill>
                <a:latin typeface="Times New Roman" panose="02020603050405020304" pitchFamily="18" charset="0"/>
              </a:rPr>
              <a:t>0</a:t>
            </a:r>
            <a:r>
              <a:rPr lang="it-IT" altLang="it-IT">
                <a:solidFill>
                  <a:srgbClr val="000090"/>
                </a:solidFill>
                <a:latin typeface="Times New Roman" panose="02020603050405020304" pitchFamily="18" charset="0"/>
              </a:rPr>
              <a:t>)=x</a:t>
            </a:r>
            <a:r>
              <a:rPr lang="it-IT" altLang="it-IT" baseline="-25000">
                <a:solidFill>
                  <a:srgbClr val="000090"/>
                </a:solidFill>
                <a:latin typeface="Times New Roman" panose="02020603050405020304" pitchFamily="18" charset="0"/>
              </a:rPr>
              <a:t>20</a:t>
            </a:r>
            <a:endParaRPr lang="it-IT" altLang="it-IT">
              <a:solidFill>
                <a:srgbClr val="000090"/>
              </a:solidFill>
              <a:latin typeface="Times New Roman" panose="02020603050405020304" pitchFamily="18" charset="0"/>
            </a:endParaRPr>
          </a:p>
          <a:p>
            <a:pPr algn="just"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2nd IC: 	x</a:t>
            </a:r>
            <a:r>
              <a:rPr lang="it-IT" altLang="it-IT" baseline="-25000">
                <a:latin typeface="Times New Roman" panose="02020603050405020304" pitchFamily="18" charset="0"/>
              </a:rPr>
              <a:t>1</a:t>
            </a:r>
            <a:r>
              <a:rPr lang="it-IT" altLang="it-IT">
                <a:latin typeface="Times New Roman" panose="02020603050405020304" pitchFamily="18" charset="0"/>
              </a:rPr>
              <a:t>(t</a:t>
            </a:r>
            <a:r>
              <a:rPr lang="it-IT" altLang="it-IT" baseline="-25000">
                <a:latin typeface="Times New Roman" panose="02020603050405020304" pitchFamily="18" charset="0"/>
              </a:rPr>
              <a:t>0</a:t>
            </a:r>
            <a:r>
              <a:rPr lang="it-IT" altLang="it-IT">
                <a:latin typeface="Times New Roman" panose="02020603050405020304" pitchFamily="18" charset="0"/>
              </a:rPr>
              <a:t>)=x</a:t>
            </a:r>
            <a:r>
              <a:rPr lang="it-IT" altLang="it-IT" baseline="-25000">
                <a:latin typeface="Times New Roman" panose="02020603050405020304" pitchFamily="18" charset="0"/>
              </a:rPr>
              <a:t>11</a:t>
            </a:r>
            <a:r>
              <a:rPr lang="it-IT" altLang="it-IT">
                <a:latin typeface="Times New Roman" panose="02020603050405020304" pitchFamily="18" charset="0"/>
              </a:rPr>
              <a:t>; x</a:t>
            </a:r>
            <a:r>
              <a:rPr lang="it-IT" altLang="it-IT" baseline="-25000">
                <a:latin typeface="Times New Roman" panose="02020603050405020304" pitchFamily="18" charset="0"/>
              </a:rPr>
              <a:t>2</a:t>
            </a:r>
            <a:r>
              <a:rPr lang="it-IT" altLang="it-IT">
                <a:latin typeface="Times New Roman" panose="02020603050405020304" pitchFamily="18" charset="0"/>
              </a:rPr>
              <a:t>(t</a:t>
            </a:r>
            <a:r>
              <a:rPr lang="it-IT" altLang="it-IT" baseline="-25000">
                <a:latin typeface="Times New Roman" panose="02020603050405020304" pitchFamily="18" charset="0"/>
              </a:rPr>
              <a:t>0</a:t>
            </a:r>
            <a:r>
              <a:rPr lang="it-IT" altLang="it-IT">
                <a:latin typeface="Times New Roman" panose="02020603050405020304" pitchFamily="18" charset="0"/>
              </a:rPr>
              <a:t>)=x</a:t>
            </a:r>
            <a:r>
              <a:rPr lang="it-IT" altLang="it-IT" baseline="-25000">
                <a:latin typeface="Times New Roman" panose="02020603050405020304" pitchFamily="18" charset="0"/>
              </a:rPr>
              <a:t>21</a:t>
            </a:r>
          </a:p>
        </p:txBody>
      </p:sp>
      <p:sp>
        <p:nvSpPr>
          <p:cNvPr id="149509" name="Rettangolo 2"/>
          <p:cNvSpPr>
            <a:spLocks noChangeArrowheads="1"/>
          </p:cNvSpPr>
          <p:nvPr/>
        </p:nvSpPr>
        <p:spPr bwMode="auto">
          <a:xfrm>
            <a:off x="898525" y="4692650"/>
            <a:ext cx="506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en-GB" altLang="it-IT" b="1">
                <a:solidFill>
                  <a:srgbClr val="800000"/>
                </a:solidFill>
                <a:latin typeface="Times New Roman" panose="02020603050405020304" pitchFamily="18" charset="0"/>
              </a:rPr>
              <a:t>Example of Phase Portrait</a:t>
            </a:r>
            <a:endParaRPr lang="it-IT" altLang="it-IT"/>
          </a:p>
        </p:txBody>
      </p:sp>
      <p:grpSp>
        <p:nvGrpSpPr>
          <p:cNvPr id="149510" name="Gruppo 1"/>
          <p:cNvGrpSpPr>
            <a:grpSpLocks/>
          </p:cNvGrpSpPr>
          <p:nvPr/>
        </p:nvGrpSpPr>
        <p:grpSpPr bwMode="auto">
          <a:xfrm>
            <a:off x="685800" y="4932363"/>
            <a:ext cx="6022975" cy="3873500"/>
            <a:chOff x="1006375" y="4932363"/>
            <a:chExt cx="6023075" cy="3873500"/>
          </a:xfrm>
        </p:grpSpPr>
        <p:grpSp>
          <p:nvGrpSpPr>
            <p:cNvPr id="149511" name="Gruppo 28"/>
            <p:cNvGrpSpPr>
              <a:grpSpLocks/>
            </p:cNvGrpSpPr>
            <p:nvPr/>
          </p:nvGrpSpPr>
          <p:grpSpPr bwMode="auto">
            <a:xfrm>
              <a:off x="1166942" y="4932363"/>
              <a:ext cx="4271963" cy="3873500"/>
              <a:chOff x="1403582" y="4613275"/>
              <a:chExt cx="3778018" cy="3424481"/>
            </a:xfrm>
          </p:grpSpPr>
          <p:sp>
            <p:nvSpPr>
              <p:cNvPr id="149514" name="Line 4"/>
              <p:cNvSpPr>
                <a:spLocks noChangeShapeType="1"/>
              </p:cNvSpPr>
              <p:nvPr/>
            </p:nvSpPr>
            <p:spPr bwMode="auto">
              <a:xfrm rot="10800000">
                <a:off x="1762125" y="4613275"/>
                <a:ext cx="1588" cy="327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5" name="Line 5"/>
              <p:cNvSpPr>
                <a:spLocks noChangeShapeType="1"/>
              </p:cNvSpPr>
              <p:nvPr/>
            </p:nvSpPr>
            <p:spPr bwMode="auto">
              <a:xfrm rot="-5400000">
                <a:off x="3399631" y="5915819"/>
                <a:ext cx="1588" cy="356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6" name="Text Box 8"/>
              <p:cNvSpPr txBox="1">
                <a:spLocks noChangeArrowheads="1"/>
              </p:cNvSpPr>
              <p:nvPr/>
            </p:nvSpPr>
            <p:spPr bwMode="auto">
              <a:xfrm>
                <a:off x="4535488" y="7629525"/>
                <a:ext cx="646112" cy="40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1</a:t>
                </a:r>
                <a:endParaRPr lang="en-GB" altLang="it-IT" baseline="-25000">
                  <a:latin typeface="Times New Roman" panose="02020603050405020304" pitchFamily="18" charset="0"/>
                </a:endParaRPr>
              </a:p>
            </p:txBody>
          </p:sp>
          <p:sp>
            <p:nvSpPr>
              <p:cNvPr id="149517" name="Text Box 9"/>
              <p:cNvSpPr txBox="1">
                <a:spLocks noChangeArrowheads="1"/>
              </p:cNvSpPr>
              <p:nvPr/>
            </p:nvSpPr>
            <p:spPr bwMode="auto">
              <a:xfrm>
                <a:off x="1403582" y="4613275"/>
                <a:ext cx="429550" cy="40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2</a:t>
                </a:r>
                <a:endParaRPr lang="en-GB" altLang="it-IT" baseline="-25000">
                  <a:latin typeface="Times New Roman" panose="02020603050405020304" pitchFamily="18" charset="0"/>
                </a:endParaRPr>
              </a:p>
            </p:txBody>
          </p:sp>
          <p:grpSp>
            <p:nvGrpSpPr>
              <p:cNvPr id="149518" name="Gruppo 12"/>
              <p:cNvGrpSpPr>
                <a:grpSpLocks/>
              </p:cNvGrpSpPr>
              <p:nvPr/>
            </p:nvGrpSpPr>
            <p:grpSpPr bwMode="auto">
              <a:xfrm>
                <a:off x="1865313" y="5072063"/>
                <a:ext cx="2651125" cy="1879600"/>
                <a:chOff x="1865313" y="4387850"/>
                <a:chExt cx="2651125" cy="1879600"/>
              </a:xfrm>
            </p:grpSpPr>
            <p:grpSp>
              <p:nvGrpSpPr>
                <p:cNvPr id="149526" name="Gruppo 14"/>
                <p:cNvGrpSpPr>
                  <a:grpSpLocks/>
                </p:cNvGrpSpPr>
                <p:nvPr/>
              </p:nvGrpSpPr>
              <p:grpSpPr bwMode="auto">
                <a:xfrm>
                  <a:off x="1865313" y="4387850"/>
                  <a:ext cx="2651125" cy="1879600"/>
                  <a:chOff x="1865643" y="4388159"/>
                  <a:chExt cx="2651128" cy="1879316"/>
                </a:xfrm>
              </p:grpSpPr>
              <p:sp>
                <p:nvSpPr>
                  <p:cNvPr id="149528" name="Freeform 6"/>
                  <p:cNvSpPr>
                    <a:spLocks/>
                  </p:cNvSpPr>
                  <p:nvPr/>
                </p:nvSpPr>
                <p:spPr bwMode="auto">
                  <a:xfrm>
                    <a:off x="1904942" y="4388159"/>
                    <a:ext cx="2611829" cy="1836384"/>
                  </a:xfrm>
                  <a:custGeom>
                    <a:avLst/>
                    <a:gdLst>
                      <a:gd name="T0" fmla="*/ 0 w 1760"/>
                      <a:gd name="T1" fmla="*/ 2147483646 h 1344"/>
                      <a:gd name="T2" fmla="*/ 2147483646 w 1760"/>
                      <a:gd name="T3" fmla="*/ 2147483646 h 1344"/>
                      <a:gd name="T4" fmla="*/ 2147483646 w 1760"/>
                      <a:gd name="T5" fmla="*/ 2147483646 h 1344"/>
                      <a:gd name="T6" fmla="*/ 2147483646 w 1760"/>
                      <a:gd name="T7" fmla="*/ 0 h 1344"/>
                      <a:gd name="T8" fmla="*/ 0 60000 65536"/>
                      <a:gd name="T9" fmla="*/ 0 60000 65536"/>
                      <a:gd name="T10" fmla="*/ 0 60000 65536"/>
                      <a:gd name="T11" fmla="*/ 0 60000 65536"/>
                      <a:gd name="T12" fmla="*/ 0 w 1760"/>
                      <a:gd name="T13" fmla="*/ 0 h 1344"/>
                      <a:gd name="T14" fmla="*/ 1760 w 1760"/>
                      <a:gd name="T15" fmla="*/ 1344 h 1344"/>
                    </a:gdLst>
                    <a:ahLst/>
                    <a:cxnLst>
                      <a:cxn ang="T8">
                        <a:pos x="T0" y="T1"/>
                      </a:cxn>
                      <a:cxn ang="T9">
                        <a:pos x="T2" y="T3"/>
                      </a:cxn>
                      <a:cxn ang="T10">
                        <a:pos x="T4" y="T5"/>
                      </a:cxn>
                      <a:cxn ang="T11">
                        <a:pos x="T6" y="T7"/>
                      </a:cxn>
                    </a:cxnLst>
                    <a:rect l="T12" t="T13" r="T14" b="T15"/>
                    <a:pathLst>
                      <a:path w="1760" h="1344">
                        <a:moveTo>
                          <a:pt x="0" y="1344"/>
                        </a:moveTo>
                        <a:cubicBezTo>
                          <a:pt x="296" y="924"/>
                          <a:pt x="592" y="504"/>
                          <a:pt x="864" y="336"/>
                        </a:cubicBezTo>
                        <a:cubicBezTo>
                          <a:pt x="1136" y="168"/>
                          <a:pt x="1504" y="392"/>
                          <a:pt x="1632" y="336"/>
                        </a:cubicBezTo>
                        <a:cubicBezTo>
                          <a:pt x="1760" y="280"/>
                          <a:pt x="1600" y="0"/>
                          <a:pt x="1632" y="0"/>
                        </a:cubicBezTo>
                      </a:path>
                    </a:pathLst>
                  </a:custGeom>
                  <a:noFill/>
                  <a:ln w="12700">
                    <a:solidFill>
                      <a:srgbClr val="00009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29" name="Ovale 13"/>
                  <p:cNvSpPr>
                    <a:spLocks noChangeAspect="1"/>
                  </p:cNvSpPr>
                  <p:nvPr/>
                </p:nvSpPr>
                <p:spPr bwMode="auto">
                  <a:xfrm>
                    <a:off x="1865643" y="6213475"/>
                    <a:ext cx="54000" cy="5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grpSp>
            <p:cxnSp>
              <p:nvCxnSpPr>
                <p:cNvPr id="149527" name="Connettore 2 14"/>
                <p:cNvCxnSpPr>
                  <a:cxnSpLocks noChangeShapeType="1"/>
                </p:cNvCxnSpPr>
                <p:nvPr/>
              </p:nvCxnSpPr>
              <p:spPr bwMode="auto">
                <a:xfrm rot="5400000" flipH="1" flipV="1">
                  <a:off x="2281766" y="5647267"/>
                  <a:ext cx="88900" cy="71967"/>
                </a:xfrm>
                <a:prstGeom prst="straightConnector1">
                  <a:avLst/>
                </a:prstGeom>
                <a:noFill/>
                <a:ln w="12700">
                  <a:solidFill>
                    <a:schemeClr val="tx1"/>
                  </a:solidFill>
                  <a:round/>
                  <a:headEnd/>
                  <a:tailEnd type="arrow" w="sm" len="sm"/>
                </a:ln>
                <a:extLst>
                  <a:ext uri="{909E8E84-426E-40DD-AFC4-6F175D3DCCD1}">
                    <a14:hiddenFill xmlns:a14="http://schemas.microsoft.com/office/drawing/2010/main">
                      <a:noFill/>
                    </a14:hiddenFill>
                  </a:ext>
                </a:extLst>
              </p:spPr>
            </p:cxnSp>
          </p:grpSp>
          <p:sp>
            <p:nvSpPr>
              <p:cNvPr id="149519" name="Ovale 13"/>
              <p:cNvSpPr>
                <a:spLocks noChangeAspect="1"/>
              </p:cNvSpPr>
              <p:nvPr/>
            </p:nvSpPr>
            <p:spPr bwMode="auto">
              <a:xfrm>
                <a:off x="4816475" y="7405688"/>
                <a:ext cx="53975" cy="539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cxnSp>
            <p:nvCxnSpPr>
              <p:cNvPr id="149520" name="Connettore 2 19"/>
              <p:cNvCxnSpPr>
                <a:cxnSpLocks noChangeShapeType="1"/>
              </p:cNvCxnSpPr>
              <p:nvPr/>
            </p:nvCxnSpPr>
            <p:spPr bwMode="auto">
              <a:xfrm rot="16200000" flipV="1">
                <a:off x="4675982" y="7196931"/>
                <a:ext cx="152400" cy="80963"/>
              </a:xfrm>
              <a:prstGeom prst="straightConnector1">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cxnSp>
          <p:grpSp>
            <p:nvGrpSpPr>
              <p:cNvPr id="149521" name="Gruppo 28"/>
              <p:cNvGrpSpPr>
                <a:grpSpLocks/>
              </p:cNvGrpSpPr>
              <p:nvPr/>
            </p:nvGrpSpPr>
            <p:grpSpPr bwMode="auto">
              <a:xfrm>
                <a:off x="2816225" y="6224588"/>
                <a:ext cx="2017713" cy="1177925"/>
                <a:chOff x="2816225" y="5540375"/>
                <a:chExt cx="2017713" cy="1177925"/>
              </a:xfrm>
            </p:grpSpPr>
            <p:sp>
              <p:nvSpPr>
                <p:cNvPr id="149522" name="Oval 11"/>
                <p:cNvSpPr>
                  <a:spLocks noChangeArrowheads="1"/>
                </p:cNvSpPr>
                <p:nvPr/>
              </p:nvSpPr>
              <p:spPr bwMode="auto">
                <a:xfrm>
                  <a:off x="2816225" y="5540375"/>
                  <a:ext cx="1481138" cy="10525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sp>
              <p:nvSpPr>
                <p:cNvPr id="149523" name="Freeform 13"/>
                <p:cNvSpPr>
                  <a:spLocks/>
                </p:cNvSpPr>
                <p:nvPr/>
              </p:nvSpPr>
              <p:spPr bwMode="auto">
                <a:xfrm>
                  <a:off x="3554413" y="6365875"/>
                  <a:ext cx="1279525" cy="352425"/>
                </a:xfrm>
                <a:custGeom>
                  <a:avLst/>
                  <a:gdLst>
                    <a:gd name="T0" fmla="*/ 2147483646 w 862"/>
                    <a:gd name="T1" fmla="*/ 2147483646 h 257"/>
                    <a:gd name="T2" fmla="*/ 2147483646 w 862"/>
                    <a:gd name="T3" fmla="*/ 2147483646 h 257"/>
                    <a:gd name="T4" fmla="*/ 2147483646 w 862"/>
                    <a:gd name="T5" fmla="*/ 2147483646 h 257"/>
                    <a:gd name="T6" fmla="*/ 2147483646 w 862"/>
                    <a:gd name="T7" fmla="*/ 2147483646 h 257"/>
                    <a:gd name="T8" fmla="*/ 0 w 862"/>
                    <a:gd name="T9" fmla="*/ 2147483646 h 257"/>
                    <a:gd name="T10" fmla="*/ 0 60000 65536"/>
                    <a:gd name="T11" fmla="*/ 0 60000 65536"/>
                    <a:gd name="T12" fmla="*/ 0 60000 65536"/>
                    <a:gd name="T13" fmla="*/ 0 60000 65536"/>
                    <a:gd name="T14" fmla="*/ 0 60000 65536"/>
                    <a:gd name="T15" fmla="*/ 0 w 862"/>
                    <a:gd name="T16" fmla="*/ 0 h 257"/>
                    <a:gd name="T17" fmla="*/ 862 w 862"/>
                    <a:gd name="T18" fmla="*/ 257 h 257"/>
                  </a:gdLst>
                  <a:ahLst/>
                  <a:cxnLst>
                    <a:cxn ang="T10">
                      <a:pos x="T0" y="T1"/>
                    </a:cxn>
                    <a:cxn ang="T11">
                      <a:pos x="T2" y="T3"/>
                    </a:cxn>
                    <a:cxn ang="T12">
                      <a:pos x="T4" y="T5"/>
                    </a:cxn>
                    <a:cxn ang="T13">
                      <a:pos x="T6" y="T7"/>
                    </a:cxn>
                    <a:cxn ang="T14">
                      <a:pos x="T8" y="T9"/>
                    </a:cxn>
                  </a:cxnLst>
                  <a:rect l="T15" t="T16" r="T17" b="T18"/>
                  <a:pathLst>
                    <a:path w="862" h="257">
                      <a:moveTo>
                        <a:pt x="862" y="257"/>
                      </a:moveTo>
                      <a:cubicBezTo>
                        <a:pt x="824" y="158"/>
                        <a:pt x="786" y="60"/>
                        <a:pt x="726" y="30"/>
                      </a:cubicBezTo>
                      <a:cubicBezTo>
                        <a:pt x="666" y="0"/>
                        <a:pt x="590" y="52"/>
                        <a:pt x="499" y="75"/>
                      </a:cubicBezTo>
                      <a:cubicBezTo>
                        <a:pt x="408" y="98"/>
                        <a:pt x="265" y="151"/>
                        <a:pt x="182" y="166"/>
                      </a:cubicBezTo>
                      <a:cubicBezTo>
                        <a:pt x="99" y="181"/>
                        <a:pt x="49" y="173"/>
                        <a:pt x="0" y="1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49524" name="Connettore 2 18"/>
                <p:cNvCxnSpPr>
                  <a:cxnSpLocks noChangeShapeType="1"/>
                </p:cNvCxnSpPr>
                <p:nvPr/>
              </p:nvCxnSpPr>
              <p:spPr bwMode="auto">
                <a:xfrm rot="10800000">
                  <a:off x="3196167" y="6532038"/>
                  <a:ext cx="131236" cy="38100"/>
                </a:xfrm>
                <a:prstGeom prst="straightConnector1">
                  <a:avLst/>
                </a:prstGeom>
                <a:noFill/>
                <a:ln w="12700">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149525" name="Connettore 2 23"/>
                <p:cNvCxnSpPr>
                  <a:cxnSpLocks noChangeShapeType="1"/>
                  <a:stCxn id="149522" idx="7"/>
                </p:cNvCxnSpPr>
                <p:nvPr/>
              </p:nvCxnSpPr>
              <p:spPr bwMode="auto">
                <a:xfrm rot="16200000" flipH="1">
                  <a:off x="4087383" y="5687584"/>
                  <a:ext cx="96688" cy="110545"/>
                </a:xfrm>
                <a:prstGeom prst="straightConnector1">
                  <a:avLst/>
                </a:prstGeom>
                <a:noFill/>
                <a:ln w="12700">
                  <a:solidFill>
                    <a:schemeClr val="tx1"/>
                  </a:solidFill>
                  <a:round/>
                  <a:headEnd/>
                  <a:tailEnd type="arrow" w="sm" len="sm"/>
                </a:ln>
                <a:extLst>
                  <a:ext uri="{909E8E84-426E-40DD-AFC4-6F175D3DCCD1}">
                    <a14:hiddenFill xmlns:a14="http://schemas.microsoft.com/office/drawing/2010/main">
                      <a:noFill/>
                    </a14:hiddenFill>
                  </a:ext>
                </a:extLst>
              </p:spPr>
            </p:cxnSp>
          </p:grpSp>
        </p:grpSp>
        <p:sp>
          <p:nvSpPr>
            <p:cNvPr id="149512" name="Text Box 9"/>
            <p:cNvSpPr txBox="1">
              <a:spLocks noChangeArrowheads="1"/>
            </p:cNvSpPr>
            <p:nvPr/>
          </p:nvSpPr>
          <p:spPr bwMode="auto">
            <a:xfrm>
              <a:off x="1006375" y="7441183"/>
              <a:ext cx="20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solidFill>
                    <a:srgbClr val="000099"/>
                  </a:solidFill>
                </a:rPr>
                <a:t>x</a:t>
              </a:r>
              <a:r>
                <a:rPr lang="it-IT" altLang="it-IT" baseline="-25000">
                  <a:solidFill>
                    <a:srgbClr val="000099"/>
                  </a:solidFill>
                </a:rPr>
                <a:t>0</a:t>
              </a:r>
              <a:r>
                <a:rPr lang="it-IT" altLang="it-IT">
                  <a:solidFill>
                    <a:srgbClr val="000099"/>
                  </a:solidFill>
                </a:rPr>
                <a:t>=[x</a:t>
              </a:r>
              <a:r>
                <a:rPr lang="it-IT" altLang="it-IT" baseline="-25000">
                  <a:solidFill>
                    <a:srgbClr val="000099"/>
                  </a:solidFill>
                </a:rPr>
                <a:t>10</a:t>
              </a:r>
              <a:r>
                <a:rPr lang="it-IT" altLang="it-IT">
                  <a:solidFill>
                    <a:srgbClr val="000099"/>
                  </a:solidFill>
                </a:rPr>
                <a:t>, x</a:t>
              </a:r>
              <a:r>
                <a:rPr lang="it-IT" altLang="it-IT" baseline="-25000">
                  <a:solidFill>
                    <a:srgbClr val="000099"/>
                  </a:solidFill>
                </a:rPr>
                <a:t>20</a:t>
              </a:r>
              <a:r>
                <a:rPr lang="it-IT" altLang="it-IT">
                  <a:solidFill>
                    <a:srgbClr val="000099"/>
                  </a:solidFill>
                </a:rPr>
                <a:t>] </a:t>
              </a:r>
              <a:endParaRPr lang="en-GB" altLang="it-IT" baseline="-25000">
                <a:solidFill>
                  <a:srgbClr val="000099"/>
                </a:solidFill>
                <a:latin typeface="Times New Roman" panose="02020603050405020304" pitchFamily="18" charset="0"/>
              </a:endParaRPr>
            </a:p>
          </p:txBody>
        </p:sp>
        <p:sp>
          <p:nvSpPr>
            <p:cNvPr id="149513" name="Text Box 9"/>
            <p:cNvSpPr txBox="1">
              <a:spLocks noChangeArrowheads="1"/>
            </p:cNvSpPr>
            <p:nvPr/>
          </p:nvSpPr>
          <p:spPr bwMode="auto">
            <a:xfrm>
              <a:off x="5072921" y="7831943"/>
              <a:ext cx="1956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600"/>
                </a:spcAft>
                <a:buFont typeface="Times New Roman" panose="02020603050405020304" pitchFamily="18" charset="0"/>
                <a:buNone/>
              </a:pPr>
              <a:r>
                <a:rPr lang="it-IT" altLang="it-IT"/>
                <a:t>x</a:t>
              </a:r>
              <a:r>
                <a:rPr lang="it-IT" altLang="it-IT" baseline="-25000"/>
                <a:t>00</a:t>
              </a:r>
              <a:r>
                <a:rPr lang="it-IT" altLang="it-IT"/>
                <a:t>=[x</a:t>
              </a:r>
              <a:r>
                <a:rPr lang="it-IT" altLang="it-IT" baseline="-25000"/>
                <a:t>11</a:t>
              </a:r>
              <a:r>
                <a:rPr lang="it-IT" altLang="it-IT"/>
                <a:t>, x</a:t>
              </a:r>
              <a:r>
                <a:rPr lang="it-IT" altLang="it-IT" baseline="-25000"/>
                <a:t>21</a:t>
              </a:r>
              <a:r>
                <a:rPr lang="it-IT" altLang="it-IT"/>
                <a:t>] </a:t>
              </a:r>
              <a:endParaRPr lang="en-GB" altLang="it-IT" baseline="-25000">
                <a:latin typeface="Times New Roman" panose="02020603050405020304" pitchFamily="18"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D135E-AA9D-49A7-B61A-905769F915CD}"/>
              </a:ext>
            </a:extLst>
          </p:cNvPr>
          <p:cNvSpPr>
            <a:spLocks noGrp="1"/>
          </p:cNvSpPr>
          <p:nvPr>
            <p:ph type="title"/>
          </p:nvPr>
        </p:nvSpPr>
        <p:spPr>
          <a:xfrm>
            <a:off x="0" y="55563"/>
            <a:ext cx="6858000" cy="954087"/>
          </a:xfrm>
        </p:spPr>
        <p:txBody>
          <a:bodyPr>
            <a:spAutoFit/>
          </a:bodyPr>
          <a:lstStyle/>
          <a:p>
            <a:pPr>
              <a:defRPr/>
            </a:pPr>
            <a:r>
              <a:rPr lang="it-IT" altLang="it-IT" dirty="0">
                <a:solidFill>
                  <a:schemeClr val="tx1"/>
                </a:solidFill>
                <a:ea typeface="ＭＳ Ｐゴシック" pitchFamily="34" charset="-128"/>
              </a:rPr>
              <a:t> THE DIABATIC CSTR </a:t>
            </a:r>
            <a:br>
              <a:rPr lang="it-IT" altLang="it-IT" dirty="0">
                <a:solidFill>
                  <a:schemeClr val="tx1"/>
                </a:solidFill>
                <a:ea typeface="ＭＳ Ｐゴシック" pitchFamily="34" charset="-128"/>
              </a:rPr>
            </a:br>
            <a:r>
              <a:rPr lang="it-IT" dirty="0" err="1">
                <a:solidFill>
                  <a:srgbClr val="800000"/>
                </a:solidFill>
              </a:rPr>
              <a:t>Example</a:t>
            </a:r>
            <a:r>
              <a:rPr lang="it-IT" dirty="0">
                <a:solidFill>
                  <a:srgbClr val="800000"/>
                </a:solidFill>
              </a:rPr>
              <a:t> No. 6</a:t>
            </a:r>
            <a:endParaRPr lang="it-IT" altLang="it-IT" dirty="0">
              <a:solidFill>
                <a:schemeClr val="tx1"/>
              </a:solidFill>
              <a:ea typeface="ＭＳ Ｐゴシック" pitchFamily="34" charset="-128"/>
            </a:endParaRPr>
          </a:p>
        </p:txBody>
      </p:sp>
      <p:sp>
        <p:nvSpPr>
          <p:cNvPr id="151554"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E83568E-BDCB-40FE-8E2F-F4CA5E5918B8}" type="slidenum">
              <a:rPr lang="it-IT" altLang="it-IT" sz="1400" smtClean="0"/>
              <a:pPr>
                <a:spcBef>
                  <a:spcPts val="600"/>
                </a:spcBef>
                <a:buFont typeface="Times New Roman" panose="02020603050405020304" pitchFamily="18" charset="0"/>
                <a:buNone/>
              </a:pPr>
              <a:t>67</a:t>
            </a:fld>
            <a:endParaRPr lang="it-IT" altLang="it-IT" sz="1400"/>
          </a:p>
        </p:txBody>
      </p:sp>
      <p:sp>
        <p:nvSpPr>
          <p:cNvPr id="151555" name="Rectangle 8"/>
          <p:cNvSpPr>
            <a:spLocks noChangeArrowheads="1"/>
          </p:cNvSpPr>
          <p:nvPr/>
        </p:nvSpPr>
        <p:spPr bwMode="auto">
          <a:xfrm>
            <a:off x="584200" y="7600950"/>
            <a:ext cx="57245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3200" b="1">
                <a:sym typeface="Wingdings" panose="05000000000000000000" pitchFamily="2" charset="2"/>
              </a:rPr>
              <a:t></a:t>
            </a:r>
            <a:r>
              <a:rPr lang="it-IT" altLang="it-IT" sz="1800" b="1">
                <a:sym typeface="Wingdings" panose="05000000000000000000" pitchFamily="2" charset="2"/>
              </a:rPr>
              <a:t> </a:t>
            </a:r>
            <a:r>
              <a:rPr lang="en-US" altLang="it-IT" sz="2200" i="1"/>
              <a:t>Diabatic CSTR by Prof. B.W. Bequette:</a:t>
            </a:r>
          </a:p>
          <a:p>
            <a:pPr algn="just" eaLnBrk="1" hangingPunct="1">
              <a:spcBef>
                <a:spcPts val="600"/>
              </a:spcBef>
              <a:spcAft>
                <a:spcPts val="600"/>
              </a:spcAft>
              <a:buFont typeface="Times New Roman" panose="02020603050405020304" pitchFamily="18" charset="0"/>
              <a:buNone/>
            </a:pPr>
            <a:r>
              <a:rPr lang="it-IT" altLang="it-IT" sz="1800">
                <a:hlinkClick r:id="rId3"/>
              </a:rPr>
              <a:t>http://www.rpi.edu/dept/chem-eng/WWW/faculty/bequette/education/links_mods/cstr/</a:t>
            </a:r>
            <a:r>
              <a:rPr lang="it-IT" altLang="it-IT" sz="1800"/>
              <a:t> </a:t>
            </a:r>
          </a:p>
        </p:txBody>
      </p:sp>
      <p:sp>
        <p:nvSpPr>
          <p:cNvPr id="151556" name="Rettangolo 2"/>
          <p:cNvSpPr>
            <a:spLocks noChangeArrowheads="1"/>
          </p:cNvSpPr>
          <p:nvPr/>
        </p:nvSpPr>
        <p:spPr bwMode="auto">
          <a:xfrm>
            <a:off x="549275" y="1052513"/>
            <a:ext cx="590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a:t>An example of </a:t>
            </a:r>
            <a:br>
              <a:rPr lang="it-IT" altLang="it-IT"/>
            </a:br>
            <a:r>
              <a:rPr lang="it-IT" altLang="it-IT"/>
              <a:t>2</a:t>
            </a:r>
            <a:r>
              <a:rPr lang="it-IT" altLang="it-IT" baseline="30000"/>
              <a:t>nd</a:t>
            </a:r>
            <a:r>
              <a:rPr lang="it-IT" altLang="it-IT"/>
              <a:t> order, non-linear, autonomous system </a:t>
            </a:r>
          </a:p>
        </p:txBody>
      </p:sp>
      <p:grpSp>
        <p:nvGrpSpPr>
          <p:cNvPr id="151557" name="Gruppo 9"/>
          <p:cNvGrpSpPr>
            <a:grpSpLocks/>
          </p:cNvGrpSpPr>
          <p:nvPr/>
        </p:nvGrpSpPr>
        <p:grpSpPr bwMode="auto">
          <a:xfrm>
            <a:off x="230188" y="2570163"/>
            <a:ext cx="5789612" cy="3081337"/>
            <a:chOff x="230588" y="2343697"/>
            <a:chExt cx="5789212" cy="3080791"/>
          </a:xfrm>
        </p:grpSpPr>
        <p:grpSp>
          <p:nvGrpSpPr>
            <p:cNvPr id="151558" name="Gruppo 8"/>
            <p:cNvGrpSpPr>
              <a:grpSpLocks/>
            </p:cNvGrpSpPr>
            <p:nvPr/>
          </p:nvGrpSpPr>
          <p:grpSpPr bwMode="auto">
            <a:xfrm>
              <a:off x="230588" y="2343697"/>
              <a:ext cx="5789212" cy="3080791"/>
              <a:chOff x="230588" y="2343697"/>
              <a:chExt cx="5789212" cy="3080791"/>
            </a:xfrm>
          </p:grpSpPr>
          <p:grpSp>
            <p:nvGrpSpPr>
              <p:cNvPr id="151560" name="Gruppo 5"/>
              <p:cNvGrpSpPr>
                <a:grpSpLocks/>
              </p:cNvGrpSpPr>
              <p:nvPr/>
            </p:nvGrpSpPr>
            <p:grpSpPr bwMode="auto">
              <a:xfrm>
                <a:off x="230588" y="2378075"/>
                <a:ext cx="5789212" cy="3046413"/>
                <a:chOff x="230588" y="2378075"/>
                <a:chExt cx="5789212" cy="3046413"/>
              </a:xfrm>
            </p:grpSpPr>
            <p:grpSp>
              <p:nvGrpSpPr>
                <p:cNvPr id="151562" name="Group 13"/>
                <p:cNvGrpSpPr>
                  <a:grpSpLocks/>
                </p:cNvGrpSpPr>
                <p:nvPr/>
              </p:nvGrpSpPr>
              <p:grpSpPr bwMode="auto">
                <a:xfrm>
                  <a:off x="1052513" y="2378075"/>
                  <a:ext cx="4967287" cy="3046413"/>
                  <a:chOff x="295" y="1298"/>
                  <a:chExt cx="3129" cy="1919"/>
                </a:xfrm>
              </p:grpSpPr>
              <p:grpSp>
                <p:nvGrpSpPr>
                  <p:cNvPr id="151568" name="Group 12"/>
                  <p:cNvGrpSpPr>
                    <a:grpSpLocks/>
                  </p:cNvGrpSpPr>
                  <p:nvPr/>
                </p:nvGrpSpPr>
                <p:grpSpPr bwMode="auto">
                  <a:xfrm>
                    <a:off x="295" y="1298"/>
                    <a:ext cx="3129" cy="1919"/>
                    <a:chOff x="295" y="1298"/>
                    <a:chExt cx="3129" cy="1919"/>
                  </a:xfrm>
                </p:grpSpPr>
                <p:pic>
                  <p:nvPicPr>
                    <p:cNvPr id="151570" name="Picture 4" descr="fi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1298"/>
                      <a:ext cx="3129"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1" name="Text Box 6"/>
                    <p:cNvSpPr txBox="1">
                      <a:spLocks noChangeArrowheads="1"/>
                    </p:cNvSpPr>
                    <p:nvPr/>
                  </p:nvSpPr>
                  <p:spPr bwMode="auto">
                    <a:xfrm>
                      <a:off x="1610" y="2795"/>
                      <a:ext cx="27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sz="1800">
                          <a:solidFill>
                            <a:srgbClr val="FF0000"/>
                          </a:solidFill>
                        </a:rPr>
                        <a:t>T</a:t>
                      </a:r>
                      <a:r>
                        <a:rPr lang="it-IT" altLang="it-IT" sz="1800" baseline="-25000">
                          <a:solidFill>
                            <a:srgbClr val="FF0000"/>
                          </a:solidFill>
                        </a:rPr>
                        <a:t>j</a:t>
                      </a:r>
                    </a:p>
                  </p:txBody>
                </p:sp>
              </p:grpSp>
              <p:sp>
                <p:nvSpPr>
                  <p:cNvPr id="151569" name="Text Box 11"/>
                  <p:cNvSpPr txBox="1">
                    <a:spLocks noChangeArrowheads="1"/>
                  </p:cNvSpPr>
                  <p:nvPr/>
                </p:nvSpPr>
                <p:spPr bwMode="auto">
                  <a:xfrm>
                    <a:off x="295" y="1706"/>
                    <a:ext cx="272"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sz="2000">
                        <a:solidFill>
                          <a:srgbClr val="000099"/>
                        </a:solidFill>
                        <a:latin typeface="Times New Roman" panose="02020603050405020304" pitchFamily="18" charset="0"/>
                      </a:rPr>
                      <a:t>T</a:t>
                    </a:r>
                    <a:r>
                      <a:rPr lang="it-IT" altLang="it-IT" sz="2000" baseline="-25000">
                        <a:solidFill>
                          <a:srgbClr val="000099"/>
                        </a:solidFill>
                        <a:latin typeface="Times New Roman" panose="02020603050405020304" pitchFamily="18" charset="0"/>
                      </a:rPr>
                      <a:t>f</a:t>
                    </a:r>
                  </a:p>
                </p:txBody>
              </p:sp>
            </p:grpSp>
            <p:grpSp>
              <p:nvGrpSpPr>
                <p:cNvPr id="151563" name="Gruppo 4"/>
                <p:cNvGrpSpPr>
                  <a:grpSpLocks/>
                </p:cNvGrpSpPr>
                <p:nvPr/>
              </p:nvGrpSpPr>
              <p:grpSpPr bwMode="auto">
                <a:xfrm>
                  <a:off x="230588" y="2902226"/>
                  <a:ext cx="4190338" cy="1874796"/>
                  <a:chOff x="230588" y="2902226"/>
                  <a:chExt cx="4190338" cy="1874796"/>
                </a:xfrm>
              </p:grpSpPr>
              <p:sp>
                <p:nvSpPr>
                  <p:cNvPr id="3" name="Callout: linea 2">
                    <a:extLst>
                      <a:ext uri="{FF2B5EF4-FFF2-40B4-BE49-F238E27FC236}">
                        <a16:creationId xmlns:a16="http://schemas.microsoft.com/office/drawing/2014/main" id="{6B65C458-33F0-4826-85B8-F63F1F85D5E2}"/>
                      </a:ext>
                    </a:extLst>
                  </p:cNvPr>
                  <p:cNvSpPr/>
                  <p:nvPr/>
                </p:nvSpPr>
                <p:spPr>
                  <a:xfrm>
                    <a:off x="2536465" y="2902226"/>
                    <a:ext cx="1884461" cy="1874796"/>
                  </a:xfrm>
                  <a:prstGeom prst="borderCallout1">
                    <a:avLst>
                      <a:gd name="adj1" fmla="val 34209"/>
                      <a:gd name="adj2" fmla="val -821"/>
                      <a:gd name="adj3" fmla="val 59056"/>
                      <a:gd name="adj4" fmla="val -77215"/>
                    </a:avLst>
                  </a:prstGeom>
                  <a:solidFill>
                    <a:schemeClr val="accent1">
                      <a:alpha val="35000"/>
                    </a:schemeClr>
                  </a:solidFill>
                  <a:ln w="25400" cmpd="sng">
                    <a:solidFill>
                      <a:srgbClr val="7030A0"/>
                    </a:solidFill>
                    <a:prstDash val="dash"/>
                  </a:ln>
                  <a:scene3d>
                    <a:camera prst="orthographicFront"/>
                    <a:lightRig rig="threePt" dir="t"/>
                  </a:scene3d>
                  <a:sp3d>
                    <a:bevelT w="114300" h="114300"/>
                  </a:sp3d>
                </p:spPr>
                <p:txBody>
                  <a:bodyPr anchor="ctr">
                    <a:spAutoFit/>
                  </a:bodyPr>
                  <a:lstStyle/>
                  <a:p>
                    <a:pPr>
                      <a:defRPr/>
                    </a:pPr>
                    <a:endParaRPr lang="en-US" sz="2000" dirty="0"/>
                  </a:p>
                </p:txBody>
              </p:sp>
              <p:sp>
                <p:nvSpPr>
                  <p:cNvPr id="151567" name="CasellaDiTesto 3"/>
                  <p:cNvSpPr txBox="1">
                    <a:spLocks noChangeArrowheads="1"/>
                  </p:cNvSpPr>
                  <p:nvPr/>
                </p:nvSpPr>
                <p:spPr bwMode="auto">
                  <a:xfrm>
                    <a:off x="230588" y="3752850"/>
                    <a:ext cx="863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it-IT" sz="1600">
                        <a:solidFill>
                          <a:srgbClr val="7030A0"/>
                        </a:solidFill>
                      </a:rPr>
                      <a:t>control volume</a:t>
                    </a:r>
                  </a:p>
                </p:txBody>
              </p:sp>
            </p:grpSp>
          </p:grpSp>
          <p:cxnSp>
            <p:nvCxnSpPr>
              <p:cNvPr id="75786" name="Connettore diritto 7">
                <a:extLst>
                  <a:ext uri="{FF2B5EF4-FFF2-40B4-BE49-F238E27FC236}">
                    <a16:creationId xmlns:a16="http://schemas.microsoft.com/office/drawing/2014/main" id="{38AB494C-99BE-40C8-A5CB-D9F630D67EC8}"/>
                  </a:ext>
                </a:extLst>
              </p:cNvPr>
              <p:cNvCxnSpPr>
                <a:cxnSpLocks noChangeShapeType="1"/>
              </p:cNvCxnSpPr>
              <p:nvPr/>
            </p:nvCxnSpPr>
            <p:spPr bwMode="auto">
              <a:xfrm>
                <a:off x="3489500" y="2343697"/>
                <a:ext cx="0" cy="7205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51559" name="Text Box 11"/>
            <p:cNvSpPr txBox="1">
              <a:spLocks noChangeArrowheads="1"/>
            </p:cNvSpPr>
            <p:nvPr/>
          </p:nvSpPr>
          <p:spPr bwMode="auto">
            <a:xfrm>
              <a:off x="5453444" y="4855944"/>
              <a:ext cx="43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spcAft>
                  <a:spcPts val="600"/>
                </a:spcAft>
                <a:buFont typeface="Times New Roman" panose="02020603050405020304" pitchFamily="18" charset="0"/>
                <a:buNone/>
              </a:pPr>
              <a:r>
                <a:rPr lang="it-IT" altLang="it-IT" sz="2000">
                  <a:latin typeface="Times New Roman" panose="02020603050405020304" pitchFamily="18" charset="0"/>
                </a:rPr>
                <a:t>T</a:t>
              </a:r>
              <a:endParaRPr lang="it-IT" altLang="it-IT" sz="2000" baseline="-25000">
                <a:latin typeface="Times New Roman" panose="02020603050405020304" pitchFamily="18" charset="0"/>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33F504F6-D3A3-4059-B6DE-755256851E07}"/>
              </a:ext>
            </a:extLst>
          </p:cNvPr>
          <p:cNvSpPr>
            <a:spLocks noGrp="1" noChangeArrowheads="1"/>
          </p:cNvSpPr>
          <p:nvPr>
            <p:ph type="title"/>
          </p:nvPr>
        </p:nvSpPr>
        <p:spPr>
          <a:xfrm>
            <a:off x="473075" y="77788"/>
            <a:ext cx="5835650" cy="971550"/>
          </a:xfrm>
        </p:spPr>
        <p:txBody>
          <a:bodyPr/>
          <a:lstStyle/>
          <a:p>
            <a:pPr eaLnBrk="1" hangingPunct="1">
              <a:defRPr/>
            </a:pPr>
            <a:r>
              <a:rPr lang="it-IT" dirty="0"/>
              <a:t>AUTONOMOUS SYSTEM </a:t>
            </a:r>
            <a:br>
              <a:rPr lang="it-IT" dirty="0"/>
            </a:br>
            <a:r>
              <a:rPr lang="it-IT" dirty="0"/>
              <a:t>(</a:t>
            </a:r>
            <a:r>
              <a:rPr lang="it-IT" sz="2400" dirty="0"/>
              <a:t>alternative </a:t>
            </a:r>
            <a:r>
              <a:rPr lang="it-IT" sz="2400" dirty="0" err="1"/>
              <a:t>formulation</a:t>
            </a:r>
            <a:r>
              <a:rPr lang="it-IT" dirty="0"/>
              <a:t>)</a:t>
            </a:r>
            <a:endParaRPr lang="it-IT" dirty="0">
              <a:solidFill>
                <a:srgbClr val="000000"/>
              </a:solidFill>
            </a:endParaRPr>
          </a:p>
        </p:txBody>
      </p:sp>
      <p:sp>
        <p:nvSpPr>
          <p:cNvPr id="15360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2054C4B7-A9BC-45C4-B51E-0956C9B22B43}"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68</a:t>
            </a:fld>
            <a:endParaRPr lang="en-GB" altLang="it-IT" sz="1400">
              <a:latin typeface="Times New Roman" panose="02020603050405020304" pitchFamily="18" charset="0"/>
            </a:endParaRPr>
          </a:p>
        </p:txBody>
      </p:sp>
      <p:pic>
        <p:nvPicPr>
          <p:cNvPr id="153603" name="Rectangle 4"/>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371600"/>
            <a:ext cx="5892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EEE0F-5553-4D9E-8710-32C9216443F7}"/>
              </a:ext>
            </a:extLst>
          </p:cNvPr>
          <p:cNvSpPr>
            <a:spLocks noGrp="1"/>
          </p:cNvSpPr>
          <p:nvPr>
            <p:ph type="title"/>
          </p:nvPr>
        </p:nvSpPr>
        <p:spPr/>
        <p:txBody>
          <a:bodyPr/>
          <a:lstStyle/>
          <a:p>
            <a:pPr>
              <a:defRPr/>
            </a:pPr>
            <a:r>
              <a:rPr lang="en-US" dirty="0"/>
              <a:t>SOLUTION OR BIFURCATION DIAGRAM </a:t>
            </a:r>
          </a:p>
        </p:txBody>
      </p:sp>
      <p:sp>
        <p:nvSpPr>
          <p:cNvPr id="155650"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3DA410AA-74E5-4C97-9BB8-E5E1841BCDD0}" type="slidenum">
              <a:rPr lang="it-IT" altLang="it-IT" sz="1400" smtClean="0"/>
              <a:pPr>
                <a:spcBef>
                  <a:spcPts val="600"/>
                </a:spcBef>
                <a:buFont typeface="Times New Roman" panose="02020603050405020304" pitchFamily="18" charset="0"/>
                <a:buNone/>
              </a:pPr>
              <a:t>69</a:t>
            </a:fld>
            <a:endParaRPr lang="it-IT" altLang="it-IT" sz="1400"/>
          </a:p>
        </p:txBody>
      </p:sp>
      <p:sp>
        <p:nvSpPr>
          <p:cNvPr id="155651" name="Rettangolo 4"/>
          <p:cNvSpPr>
            <a:spLocks noChangeArrowheads="1"/>
          </p:cNvSpPr>
          <p:nvPr/>
        </p:nvSpPr>
        <p:spPr bwMode="auto">
          <a:xfrm>
            <a:off x="549275" y="1331913"/>
            <a:ext cx="61198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900"/>
              </a:spcAft>
              <a:buFontTx/>
              <a:buNone/>
            </a:pPr>
            <a:r>
              <a:rPr lang="it-IT" altLang="it-IT" dirty="0">
                <a:latin typeface="Times New Roman" panose="02020603050405020304" pitchFamily="18" charset="0"/>
              </a:rPr>
              <a:t>A </a:t>
            </a:r>
            <a:r>
              <a:rPr lang="it-IT" altLang="it-IT" b="1" dirty="0" err="1">
                <a:solidFill>
                  <a:srgbClr val="006600"/>
                </a:solidFill>
                <a:latin typeface="Times New Roman" panose="02020603050405020304" pitchFamily="18" charset="0"/>
              </a:rPr>
              <a:t>solution</a:t>
            </a:r>
            <a:r>
              <a:rPr lang="it-IT" altLang="it-IT" b="1" dirty="0">
                <a:solidFill>
                  <a:srgbClr val="006600"/>
                </a:solidFill>
                <a:latin typeface="Times New Roman" panose="02020603050405020304" pitchFamily="18" charset="0"/>
              </a:rPr>
              <a:t> </a:t>
            </a:r>
            <a:r>
              <a:rPr lang="it-IT" altLang="it-IT" b="1" dirty="0" err="1">
                <a:solidFill>
                  <a:srgbClr val="006600"/>
                </a:solidFill>
                <a:latin typeface="Times New Roman" panose="02020603050405020304" pitchFamily="18" charset="0"/>
              </a:rPr>
              <a:t>diagram</a:t>
            </a:r>
            <a:r>
              <a:rPr lang="it-IT" altLang="it-IT" dirty="0">
                <a:solidFill>
                  <a:srgbClr val="006600"/>
                </a:solidFill>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 </a:t>
            </a:r>
            <a:r>
              <a:rPr lang="it-IT" altLang="it-IT" dirty="0" err="1">
                <a:latin typeface="Times New Roman" panose="02020603050405020304" pitchFamily="18" charset="0"/>
              </a:rPr>
              <a:t>diagram</a:t>
            </a:r>
            <a:r>
              <a:rPr lang="it-IT" altLang="it-IT" dirty="0">
                <a:latin typeface="Times New Roman" panose="02020603050405020304" pitchFamily="18" charset="0"/>
              </a:rPr>
              <a:t> in </a:t>
            </a:r>
            <a:r>
              <a:rPr lang="it-IT" altLang="it-IT" dirty="0" err="1">
                <a:latin typeface="Times New Roman" panose="02020603050405020304" pitchFamily="18" charset="0"/>
              </a:rPr>
              <a:t>which</a:t>
            </a:r>
            <a:r>
              <a:rPr lang="it-IT" altLang="it-IT" dirty="0">
                <a:latin typeface="Times New Roman" panose="02020603050405020304" pitchFamily="18" charset="0"/>
              </a:rPr>
              <a:t> the </a:t>
            </a:r>
            <a:r>
              <a:rPr lang="it-IT" altLang="it-IT" b="1" dirty="0" err="1">
                <a:solidFill>
                  <a:srgbClr val="006600"/>
                </a:solidFill>
                <a:latin typeface="Times New Roman" panose="02020603050405020304" pitchFamily="18" charset="0"/>
              </a:rPr>
              <a:t>asymptotic</a:t>
            </a:r>
            <a:r>
              <a:rPr lang="it-IT" altLang="it-IT" b="1" dirty="0">
                <a:solidFill>
                  <a:srgbClr val="006600"/>
                </a:solidFill>
                <a:latin typeface="Times New Roman" panose="02020603050405020304" pitchFamily="18" charset="0"/>
              </a:rPr>
              <a:t> </a:t>
            </a:r>
            <a:r>
              <a:rPr lang="it-IT" altLang="it-IT" b="1" dirty="0" err="1">
                <a:solidFill>
                  <a:srgbClr val="006600"/>
                </a:solidFill>
                <a:latin typeface="Times New Roman" panose="02020603050405020304" pitchFamily="18" charset="0"/>
              </a:rPr>
              <a:t>regimes</a:t>
            </a:r>
            <a:r>
              <a:rPr lang="it-IT" altLang="it-IT" b="1" dirty="0">
                <a:solidFill>
                  <a:srgbClr val="006600"/>
                </a:solidFill>
                <a:latin typeface="Times New Roman" panose="02020603050405020304" pitchFamily="18" charset="0"/>
              </a:rPr>
              <a:t> </a:t>
            </a:r>
            <a:r>
              <a:rPr lang="it-IT" altLang="it-IT" dirty="0">
                <a:latin typeface="Times New Roman" panose="02020603050405020304" pitchFamily="18" charset="0"/>
              </a:rPr>
              <a:t>(</a:t>
            </a:r>
            <a:r>
              <a:rPr lang="it-IT" altLang="it-IT" dirty="0" err="1">
                <a:latin typeface="Times New Roman" panose="02020603050405020304" pitchFamily="18" charset="0"/>
              </a:rPr>
              <a:t>at</a:t>
            </a:r>
            <a:r>
              <a:rPr lang="it-IT" altLang="it-IT" dirty="0">
                <a:latin typeface="Times New Roman" panose="02020603050405020304" pitchFamily="18" charset="0"/>
              </a:rPr>
              <a:t> </a:t>
            </a:r>
            <a:r>
              <a:rPr lang="it-IT" altLang="it-IT" dirty="0" err="1">
                <a:latin typeface="Times New Roman" panose="02020603050405020304" pitchFamily="18" charset="0"/>
              </a:rPr>
              <a:t>least</a:t>
            </a:r>
            <a:r>
              <a:rPr lang="it-IT" altLang="it-IT" dirty="0">
                <a:latin typeface="Times New Roman" panose="02020603050405020304" pitchFamily="18" charset="0"/>
              </a:rPr>
              <a:t> the </a:t>
            </a:r>
            <a:r>
              <a:rPr lang="it-IT" altLang="it-IT" dirty="0" err="1">
                <a:latin typeface="Times New Roman" panose="02020603050405020304" pitchFamily="18" charset="0"/>
              </a:rPr>
              <a:t>simplest</a:t>
            </a:r>
            <a:r>
              <a:rPr lang="it-IT" altLang="it-IT" dirty="0">
                <a:latin typeface="Times New Roman" panose="02020603050405020304" pitchFamily="18" charset="0"/>
              </a:rPr>
              <a:t> of </a:t>
            </a:r>
            <a:r>
              <a:rPr lang="it-IT" altLang="it-IT" dirty="0" err="1">
                <a:latin typeface="Times New Roman" panose="02020603050405020304" pitchFamily="18" charset="0"/>
              </a:rPr>
              <a:t>them</a:t>
            </a:r>
            <a:r>
              <a:rPr lang="it-IT" altLang="it-IT" dirty="0">
                <a:latin typeface="Times New Roman" panose="02020603050405020304" pitchFamily="18" charset="0"/>
              </a:rPr>
              <a:t>) of a single state </a:t>
            </a:r>
            <a:r>
              <a:rPr lang="it-IT" altLang="it-IT" dirty="0" err="1">
                <a:latin typeface="Times New Roman" panose="02020603050405020304" pitchFamily="18" charset="0"/>
              </a:rPr>
              <a:t>variable</a:t>
            </a:r>
            <a:r>
              <a:rPr lang="it-IT" altLang="it-IT" dirty="0">
                <a:latin typeface="Times New Roman" panose="02020603050405020304" pitchFamily="18" charset="0"/>
              </a:rPr>
              <a:t>  are </a:t>
            </a:r>
            <a:r>
              <a:rPr lang="it-IT" altLang="it-IT" dirty="0" err="1">
                <a:latin typeface="Times New Roman" panose="02020603050405020304" pitchFamily="18" charset="0"/>
              </a:rPr>
              <a:t>reported</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a </a:t>
            </a:r>
            <a:r>
              <a:rPr lang="it-IT" altLang="it-IT" dirty="0" err="1">
                <a:latin typeface="Times New Roman" panose="02020603050405020304" pitchFamily="18" charset="0"/>
              </a:rPr>
              <a:t>function</a:t>
            </a:r>
            <a:r>
              <a:rPr lang="it-IT" altLang="it-IT" dirty="0">
                <a:latin typeface="Times New Roman" panose="02020603050405020304" pitchFamily="18" charset="0"/>
              </a:rPr>
              <a:t> of a single </a:t>
            </a:r>
            <a:r>
              <a:rPr lang="it-IT" altLang="it-IT" b="1" dirty="0">
                <a:solidFill>
                  <a:srgbClr val="006600"/>
                </a:solidFill>
                <a:latin typeface="Times New Roman" panose="02020603050405020304" pitchFamily="18" charset="0"/>
              </a:rPr>
              <a:t>model </a:t>
            </a:r>
            <a:r>
              <a:rPr lang="it-IT" altLang="it-IT" b="1" dirty="0" err="1">
                <a:solidFill>
                  <a:srgbClr val="006600"/>
                </a:solidFill>
                <a:latin typeface="Times New Roman" panose="02020603050405020304" pitchFamily="18" charset="0"/>
              </a:rPr>
              <a:t>parameter</a:t>
            </a:r>
            <a:r>
              <a:rPr lang="it-IT" altLang="it-IT" dirty="0">
                <a:latin typeface="Times New Roman" panose="02020603050405020304" pitchFamily="18" charset="0"/>
              </a:rPr>
              <a:t>. </a:t>
            </a:r>
          </a:p>
          <a:p>
            <a:pPr>
              <a:spcBef>
                <a:spcPct val="0"/>
              </a:spcBef>
              <a:spcAft>
                <a:spcPts val="900"/>
              </a:spcAft>
              <a:buFontTx/>
              <a:buNone/>
            </a:pPr>
            <a:r>
              <a:rPr lang="it-IT" altLang="it-IT" dirty="0" err="1">
                <a:latin typeface="Times New Roman" panose="02020603050405020304" pitchFamily="18" charset="0"/>
              </a:rPr>
              <a:t>Therefore</a:t>
            </a:r>
            <a:r>
              <a:rPr lang="it-IT" altLang="it-IT" dirty="0">
                <a:latin typeface="Times New Roman" panose="02020603050405020304" pitchFamily="18" charset="0"/>
              </a:rPr>
              <a:t> </a:t>
            </a:r>
            <a:r>
              <a:rPr lang="it-IT" altLang="it-IT" dirty="0" err="1">
                <a:latin typeface="Times New Roman" panose="02020603050405020304" pitchFamily="18" charset="0"/>
              </a:rPr>
              <a:t>this</a:t>
            </a:r>
            <a:r>
              <a:rPr lang="it-IT" altLang="it-IT" dirty="0">
                <a:latin typeface="Times New Roman" panose="02020603050405020304" pitchFamily="18" charset="0"/>
              </a:rPr>
              <a:t> </a:t>
            </a:r>
            <a:r>
              <a:rPr lang="it-IT" altLang="it-IT" dirty="0" err="1">
                <a:latin typeface="Times New Roman" panose="02020603050405020304" pitchFamily="18" charset="0"/>
              </a:rPr>
              <a:t>diagram</a:t>
            </a:r>
            <a:r>
              <a:rPr lang="it-IT" altLang="it-IT" dirty="0">
                <a:latin typeface="Times New Roman" panose="02020603050405020304" pitchFamily="18" charset="0"/>
              </a:rPr>
              <a:t> </a:t>
            </a:r>
            <a:r>
              <a:rPr lang="it-IT" altLang="it-IT" dirty="0" err="1">
                <a:latin typeface="Times New Roman" panose="02020603050405020304" pitchFamily="18" charset="0"/>
              </a:rPr>
              <a:t>allows</a:t>
            </a:r>
            <a:r>
              <a:rPr lang="it-IT" altLang="it-IT" dirty="0">
                <a:latin typeface="Times New Roman" panose="02020603050405020304" pitchFamily="18" charset="0"/>
              </a:rPr>
              <a:t> to </a:t>
            </a:r>
            <a:r>
              <a:rPr lang="it-IT" altLang="it-IT" dirty="0" err="1">
                <a:latin typeface="Times New Roman" panose="02020603050405020304" pitchFamily="18" charset="0"/>
              </a:rPr>
              <a:t>represent</a:t>
            </a:r>
            <a:r>
              <a:rPr lang="it-IT" altLang="it-IT" dirty="0">
                <a:latin typeface="Times New Roman" panose="02020603050405020304" pitchFamily="18" charset="0"/>
              </a:rPr>
              <a:t> the </a:t>
            </a:r>
            <a:r>
              <a:rPr lang="it-IT" altLang="it-IT" dirty="0" err="1">
                <a:latin typeface="Times New Roman" panose="02020603050405020304" pitchFamily="18" charset="0"/>
              </a:rPr>
              <a:t>possible</a:t>
            </a:r>
            <a:r>
              <a:rPr lang="it-IT" altLang="it-IT" dirty="0">
                <a:latin typeface="Times New Roman" panose="02020603050405020304" pitchFamily="18" charset="0"/>
              </a:rPr>
              <a:t> </a:t>
            </a:r>
            <a:r>
              <a:rPr lang="it-IT" altLang="it-IT" dirty="0" err="1">
                <a:latin typeface="Times New Roman" panose="02020603050405020304" pitchFamily="18" charset="0"/>
              </a:rPr>
              <a:t>regimes</a:t>
            </a:r>
            <a:r>
              <a:rPr lang="it-IT" altLang="it-IT" dirty="0">
                <a:latin typeface="Times New Roman" panose="02020603050405020304" pitchFamily="18" charset="0"/>
              </a:rPr>
              <a:t> for </a:t>
            </a:r>
            <a:r>
              <a:rPr lang="it-IT" altLang="it-IT" dirty="0" err="1">
                <a:latin typeface="Times New Roman" panose="02020603050405020304" pitchFamily="18" charset="0"/>
              </a:rPr>
              <a:t>each</a:t>
            </a:r>
            <a:r>
              <a:rPr lang="it-IT" altLang="it-IT" dirty="0">
                <a:latin typeface="Times New Roman" panose="02020603050405020304" pitchFamily="18" charset="0"/>
              </a:rPr>
              <a:t> </a:t>
            </a:r>
            <a:r>
              <a:rPr lang="it-IT" altLang="it-IT" dirty="0" err="1">
                <a:latin typeface="Times New Roman" panose="02020603050405020304" pitchFamily="18" charset="0"/>
              </a:rPr>
              <a:t>parameter</a:t>
            </a:r>
            <a:r>
              <a:rPr lang="it-IT" altLang="it-IT" dirty="0">
                <a:latin typeface="Times New Roman" panose="02020603050405020304" pitchFamily="18" charset="0"/>
              </a:rPr>
              <a:t> </a:t>
            </a:r>
            <a:r>
              <a:rPr lang="it-IT" altLang="it-IT" dirty="0" err="1">
                <a:latin typeface="Times New Roman" panose="02020603050405020304" pitchFamily="18" charset="0"/>
              </a:rPr>
              <a:t>value</a:t>
            </a:r>
            <a:r>
              <a:rPr lang="it-IT" altLang="it-IT" dirty="0">
                <a:latin typeface="Times New Roman" panose="02020603050405020304" pitchFamily="18" charset="0"/>
              </a:rPr>
              <a:t>. </a:t>
            </a:r>
          </a:p>
          <a:p>
            <a:pPr>
              <a:spcBef>
                <a:spcPct val="0"/>
              </a:spcBef>
              <a:spcAft>
                <a:spcPts val="900"/>
              </a:spcAft>
              <a:buFontTx/>
              <a:buNone/>
            </a:pPr>
            <a:r>
              <a:rPr lang="it-IT" altLang="it-IT" dirty="0" err="1">
                <a:latin typeface="Times New Roman" panose="02020603050405020304" pitchFamily="18" charset="0"/>
              </a:rPr>
              <a:t>Furthermore</a:t>
            </a:r>
            <a:r>
              <a:rPr lang="it-IT" altLang="it-IT" dirty="0">
                <a:latin typeface="Times New Roman" panose="02020603050405020304" pitchFamily="18" charset="0"/>
              </a:rPr>
              <a:t>, </a:t>
            </a:r>
            <a:r>
              <a:rPr lang="it-IT" altLang="it-IT" dirty="0" err="1">
                <a:latin typeface="Times New Roman" panose="02020603050405020304" pitchFamily="18" charset="0"/>
              </a:rPr>
              <a:t>it</a:t>
            </a:r>
            <a:r>
              <a:rPr lang="it-IT" altLang="it-IT" dirty="0">
                <a:latin typeface="Times New Roman" panose="02020603050405020304" pitchFamily="18" charset="0"/>
              </a:rPr>
              <a:t> </a:t>
            </a:r>
            <a:r>
              <a:rPr lang="it-IT" altLang="it-IT" dirty="0" err="1">
                <a:latin typeface="Times New Roman" panose="02020603050405020304" pitchFamily="18" charset="0"/>
              </a:rPr>
              <a:t>also</a:t>
            </a:r>
            <a:r>
              <a:rPr lang="it-IT" altLang="it-IT" dirty="0">
                <a:latin typeface="Times New Roman" panose="02020603050405020304" pitchFamily="18" charset="0"/>
              </a:rPr>
              <a:t> shows the (</a:t>
            </a:r>
            <a:r>
              <a:rPr lang="it-IT" altLang="it-IT" dirty="0" err="1">
                <a:latin typeface="Times New Roman" panose="02020603050405020304" pitchFamily="18" charset="0"/>
              </a:rPr>
              <a:t>possible</a:t>
            </a:r>
            <a:r>
              <a:rPr lang="it-IT" altLang="it-IT" dirty="0">
                <a:latin typeface="Times New Roman" panose="02020603050405020304" pitchFamily="18" charset="0"/>
              </a:rPr>
              <a:t>) </a:t>
            </a:r>
            <a:r>
              <a:rPr lang="it-IT" altLang="it-IT" b="1" dirty="0" err="1">
                <a:solidFill>
                  <a:srgbClr val="006600"/>
                </a:solidFill>
                <a:latin typeface="Times New Roman" panose="02020603050405020304" pitchFamily="18" charset="0"/>
              </a:rPr>
              <a:t>bifurcation</a:t>
            </a:r>
            <a:r>
              <a:rPr lang="it-IT" altLang="it-IT" dirty="0">
                <a:latin typeface="Times New Roman" panose="02020603050405020304" pitchFamily="18" charset="0"/>
              </a:rPr>
              <a:t> </a:t>
            </a:r>
            <a:r>
              <a:rPr lang="it-IT" altLang="it-IT" dirty="0" err="1">
                <a:latin typeface="Times New Roman" panose="02020603050405020304" pitchFamily="18" charset="0"/>
              </a:rPr>
              <a:t>values</a:t>
            </a:r>
            <a:r>
              <a:rPr lang="it-IT" altLang="it-IT" dirty="0">
                <a:latin typeface="Times New Roman" panose="02020603050405020304" pitchFamily="18" charset="0"/>
              </a:rPr>
              <a:t> of the </a:t>
            </a:r>
            <a:r>
              <a:rPr lang="it-IT" altLang="it-IT" b="1" dirty="0" err="1">
                <a:solidFill>
                  <a:srgbClr val="006600"/>
                </a:solidFill>
                <a:latin typeface="Times New Roman" panose="02020603050405020304" pitchFamily="18" charset="0"/>
              </a:rPr>
              <a:t>parameter</a:t>
            </a:r>
            <a:r>
              <a:rPr lang="it-IT" altLang="it-IT" dirty="0">
                <a:latin typeface="Times New Roman" panose="02020603050405020304" pitchFamily="18" charset="0"/>
              </a:rPr>
              <a:t>: in </a:t>
            </a:r>
            <a:r>
              <a:rPr lang="it-IT" altLang="it-IT" dirty="0" err="1">
                <a:latin typeface="Times New Roman" panose="02020603050405020304" pitchFamily="18" charset="0"/>
              </a:rPr>
              <a:t>fact</a:t>
            </a:r>
            <a:r>
              <a:rPr lang="it-IT" altLang="it-IT" dirty="0">
                <a:latin typeface="Times New Roman" panose="02020603050405020304" pitchFamily="18" charset="0"/>
              </a:rPr>
              <a:t>, </a:t>
            </a:r>
            <a:r>
              <a:rPr lang="it-IT" altLang="it-IT" dirty="0" err="1">
                <a:latin typeface="Times New Roman" panose="02020603050405020304" pitchFamily="18" charset="0"/>
              </a:rPr>
              <a:t>they</a:t>
            </a:r>
            <a:r>
              <a:rPr lang="it-IT" altLang="it-IT" dirty="0">
                <a:latin typeface="Times New Roman" panose="02020603050405020304" pitchFamily="18" charset="0"/>
              </a:rPr>
              <a:t> </a:t>
            </a:r>
            <a:r>
              <a:rPr lang="it-IT" altLang="it-IT" dirty="0" err="1">
                <a:latin typeface="Times New Roman" panose="02020603050405020304" pitchFamily="18" charset="0"/>
              </a:rPr>
              <a:t>correspond</a:t>
            </a:r>
            <a:r>
              <a:rPr lang="it-IT" altLang="it-IT" dirty="0">
                <a:latin typeface="Times New Roman" panose="02020603050405020304" pitchFamily="18" charset="0"/>
              </a:rPr>
              <a:t> to a </a:t>
            </a:r>
            <a:r>
              <a:rPr lang="it-IT" altLang="it-IT" dirty="0" err="1">
                <a:latin typeface="Times New Roman" panose="02020603050405020304" pitchFamily="18" charset="0"/>
              </a:rPr>
              <a:t>change</a:t>
            </a:r>
            <a:r>
              <a:rPr lang="it-IT" altLang="it-IT" dirty="0">
                <a:latin typeface="Times New Roman" panose="02020603050405020304" pitchFamily="18" charset="0"/>
              </a:rPr>
              <a:t> in </a:t>
            </a:r>
            <a:r>
              <a:rPr lang="it-IT" altLang="it-IT" dirty="0" err="1">
                <a:latin typeface="Times New Roman" panose="02020603050405020304" pitchFamily="18" charset="0"/>
              </a:rPr>
              <a:t>type</a:t>
            </a:r>
            <a:r>
              <a:rPr lang="it-IT" altLang="it-IT" dirty="0">
                <a:latin typeface="Times New Roman" panose="02020603050405020304" pitchFamily="18" charset="0"/>
              </a:rPr>
              <a:t>, </a:t>
            </a:r>
            <a:r>
              <a:rPr lang="it-IT" altLang="it-IT" dirty="0" err="1">
                <a:latin typeface="Times New Roman" panose="02020603050405020304" pitchFamily="18" charset="0"/>
              </a:rPr>
              <a:t>number</a:t>
            </a:r>
            <a:r>
              <a:rPr lang="it-IT" altLang="it-IT" dirty="0">
                <a:latin typeface="Times New Roman" panose="02020603050405020304" pitchFamily="18" charset="0"/>
              </a:rPr>
              <a:t> or </a:t>
            </a:r>
            <a:r>
              <a:rPr lang="it-IT" altLang="it-IT" b="1" dirty="0" err="1">
                <a:solidFill>
                  <a:srgbClr val="006600"/>
                </a:solidFill>
                <a:latin typeface="Times New Roman" panose="02020603050405020304" pitchFamily="18" charset="0"/>
              </a:rPr>
              <a:t>stability</a:t>
            </a:r>
            <a:r>
              <a:rPr lang="it-IT" altLang="it-IT" dirty="0">
                <a:solidFill>
                  <a:srgbClr val="006600"/>
                </a:solidFill>
                <a:latin typeface="Times New Roman" panose="02020603050405020304" pitchFamily="18" charset="0"/>
              </a:rPr>
              <a:t> </a:t>
            </a:r>
            <a:r>
              <a:rPr lang="it-IT" altLang="it-IT" dirty="0">
                <a:latin typeface="Times New Roman" panose="02020603050405020304" pitchFamily="18" charset="0"/>
              </a:rPr>
              <a:t>of the </a:t>
            </a:r>
            <a:r>
              <a:rPr lang="it-IT" altLang="it-IT" dirty="0" err="1">
                <a:latin typeface="Times New Roman" panose="02020603050405020304" pitchFamily="18" charset="0"/>
              </a:rPr>
              <a:t>asymptotic</a:t>
            </a:r>
            <a:r>
              <a:rPr lang="it-IT" altLang="it-IT" dirty="0">
                <a:latin typeface="Times New Roman" panose="02020603050405020304" pitchFamily="18" charset="0"/>
              </a:rPr>
              <a:t> </a:t>
            </a:r>
            <a:r>
              <a:rPr lang="it-IT" altLang="it-IT" dirty="0" err="1">
                <a:latin typeface="Times New Roman" panose="02020603050405020304" pitchFamily="18" charset="0"/>
              </a:rPr>
              <a:t>solutions</a:t>
            </a:r>
            <a:r>
              <a:rPr lang="it-IT" altLang="it-IT" dirty="0">
                <a:latin typeface="Times New Roman" panose="02020603050405020304" pitchFamily="18" charset="0"/>
              </a:rPr>
              <a:t>. </a:t>
            </a:r>
            <a:endParaRPr lang="en-US" altLang="it-IT" dirty="0"/>
          </a:p>
        </p:txBody>
      </p:sp>
      <p:pic>
        <p:nvPicPr>
          <p:cNvPr id="155652" name="Picture 9" descr="isultati immagini per BIFURCA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6199188"/>
            <a:ext cx="45243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CasellaDiTesto 2"/>
          <p:cNvSpPr txBox="1">
            <a:spLocks noChangeArrowheads="1"/>
          </p:cNvSpPr>
          <p:nvPr/>
        </p:nvSpPr>
        <p:spPr bwMode="auto">
          <a:xfrm>
            <a:off x="1" y="5757863"/>
            <a:ext cx="685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000" b="1" dirty="0" err="1">
                <a:solidFill>
                  <a:srgbClr val="C00000"/>
                </a:solidFill>
              </a:rPr>
              <a:t>Example</a:t>
            </a:r>
            <a:r>
              <a:rPr lang="it-IT" altLang="it-IT" sz="2000" b="1" dirty="0">
                <a:solidFill>
                  <a:srgbClr val="C00000"/>
                </a:solidFill>
              </a:rPr>
              <a:t> of the 1st </a:t>
            </a:r>
            <a:r>
              <a:rPr lang="it-IT" altLang="it-IT" sz="2000" b="1" dirty="0" err="1">
                <a:solidFill>
                  <a:srgbClr val="C00000"/>
                </a:solidFill>
              </a:rPr>
              <a:t>order</a:t>
            </a:r>
            <a:r>
              <a:rPr lang="it-IT" altLang="it-IT" sz="2000" b="1" dirty="0">
                <a:solidFill>
                  <a:srgbClr val="C00000"/>
                </a:solidFill>
              </a:rPr>
              <a:t> </a:t>
            </a:r>
            <a:r>
              <a:rPr lang="it-IT" altLang="it-IT" sz="2000" b="1" dirty="0" err="1">
                <a:solidFill>
                  <a:srgbClr val="C00000"/>
                </a:solidFill>
              </a:rPr>
              <a:t>system</a:t>
            </a:r>
            <a:r>
              <a:rPr lang="it-IT" altLang="it-IT" sz="2000" b="1" dirty="0">
                <a:solidFill>
                  <a:srgbClr val="C00000"/>
                </a:solidFill>
              </a:rPr>
              <a:t> </a:t>
            </a:r>
            <a:r>
              <a:rPr lang="it-IT" altLang="it-IT" sz="2200" dirty="0"/>
              <a:t>dx/</a:t>
            </a:r>
            <a:r>
              <a:rPr lang="it-IT" altLang="it-IT" sz="2200" dirty="0" err="1"/>
              <a:t>dt</a:t>
            </a:r>
            <a:r>
              <a:rPr lang="it-IT" altLang="it-IT" sz="2200" dirty="0"/>
              <a:t> </a:t>
            </a:r>
            <a:r>
              <a:rPr lang="fr-FR" altLang="it-IT" sz="2200" dirty="0"/>
              <a:t>= r x(t) - x (t)</a:t>
            </a:r>
            <a:r>
              <a:rPr lang="fr-FR" altLang="it-IT" sz="2200" baseline="30000" dirty="0"/>
              <a:t>3</a:t>
            </a:r>
            <a:endParaRPr lang="it-IT" altLang="it-IT" sz="2200" b="1" baseline="30000" dirty="0">
              <a:solidFill>
                <a:srgbClr val="C00000"/>
              </a:solidFill>
            </a:endParaRPr>
          </a:p>
        </p:txBody>
      </p:sp>
      <p:sp>
        <p:nvSpPr>
          <p:cNvPr id="3" name="Rettangolo 2"/>
          <p:cNvSpPr/>
          <p:nvPr/>
        </p:nvSpPr>
        <p:spPr>
          <a:xfrm>
            <a:off x="1087380" y="6195595"/>
            <a:ext cx="1351652" cy="646331"/>
          </a:xfrm>
          <a:prstGeom prst="rect">
            <a:avLst/>
          </a:prstGeom>
        </p:spPr>
        <p:txBody>
          <a:bodyPr wrap="none">
            <a:spAutoFit/>
          </a:bodyPr>
          <a:lstStyle/>
          <a:p>
            <a:pPr algn="r">
              <a:defRPr/>
            </a:pPr>
            <a:r>
              <a:rPr lang="it-IT" altLang="it-IT" dirty="0" err="1">
                <a:latin typeface="+mn-lt"/>
              </a:rPr>
              <a:t>asymptotic</a:t>
            </a:r>
            <a:r>
              <a:rPr lang="it-IT" altLang="it-IT" dirty="0">
                <a:latin typeface="+mn-lt"/>
              </a:rPr>
              <a:t> </a:t>
            </a:r>
          </a:p>
          <a:p>
            <a:pPr algn="r">
              <a:defRPr/>
            </a:pPr>
            <a:r>
              <a:rPr lang="it-IT" altLang="it-IT" dirty="0" err="1">
                <a:latin typeface="+mn-lt"/>
              </a:rPr>
              <a:t>solution</a:t>
            </a:r>
            <a:endParaRPr lang="it-IT" altLang="it-IT" dirty="0">
              <a:latin typeface="+mn-lt"/>
            </a:endParaRPr>
          </a:p>
        </p:txBody>
      </p:sp>
      <p:sp>
        <p:nvSpPr>
          <p:cNvPr id="8" name="Rettangolo 7"/>
          <p:cNvSpPr/>
          <p:nvPr/>
        </p:nvSpPr>
        <p:spPr>
          <a:xfrm>
            <a:off x="5465461" y="7653605"/>
            <a:ext cx="1236236" cy="646331"/>
          </a:xfrm>
          <a:prstGeom prst="rect">
            <a:avLst/>
          </a:prstGeom>
          <a:solidFill>
            <a:schemeClr val="bg1"/>
          </a:solidFill>
        </p:spPr>
        <p:txBody>
          <a:bodyPr wrap="none">
            <a:spAutoFit/>
          </a:bodyPr>
          <a:lstStyle/>
          <a:p>
            <a:pPr>
              <a:defRPr/>
            </a:pPr>
            <a:r>
              <a:rPr lang="it-IT" altLang="it-IT" dirty="0">
                <a:latin typeface="+mn-lt"/>
              </a:rPr>
              <a:t>model </a:t>
            </a:r>
          </a:p>
          <a:p>
            <a:pPr>
              <a:defRPr/>
            </a:pPr>
            <a:r>
              <a:rPr lang="it-IT" altLang="it-IT" dirty="0" err="1">
                <a:latin typeface="+mn-lt"/>
              </a:rPr>
              <a:t>parameter</a:t>
            </a:r>
            <a:endParaRPr lang="it-IT" altLang="it-IT"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181487-9A94-40E2-A2B6-F845ECBCDE07}"/>
              </a:ext>
            </a:extLst>
          </p:cNvPr>
          <p:cNvSpPr>
            <a:spLocks noGrp="1"/>
          </p:cNvSpPr>
          <p:nvPr>
            <p:ph type="title"/>
          </p:nvPr>
        </p:nvSpPr>
        <p:spPr>
          <a:xfrm>
            <a:off x="188913" y="201613"/>
            <a:ext cx="6480175" cy="941387"/>
          </a:xfrm>
        </p:spPr>
        <p:txBody>
          <a:bodyPr/>
          <a:lstStyle/>
          <a:p>
            <a:pPr>
              <a:defRPr/>
            </a:pPr>
            <a:r>
              <a:rPr lang="it-IT" sz="3200" dirty="0" err="1"/>
              <a:t>SIMULATION</a:t>
            </a:r>
            <a:endParaRPr lang="it-IT" sz="3200" dirty="0"/>
          </a:p>
        </p:txBody>
      </p:sp>
      <p:sp>
        <p:nvSpPr>
          <p:cNvPr id="30722"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A050E798-8712-48E6-B732-4A3C124D9621}" type="slidenum">
              <a:rPr lang="it-IT" altLang="it-IT" sz="1400" smtClean="0"/>
              <a:pPr>
                <a:spcBef>
                  <a:spcPts val="600"/>
                </a:spcBef>
                <a:buFont typeface="Times New Roman" panose="02020603050405020304" pitchFamily="18" charset="0"/>
                <a:buNone/>
              </a:pPr>
              <a:t>7</a:t>
            </a:fld>
            <a:endParaRPr lang="it-IT" altLang="it-IT" sz="1400"/>
          </a:p>
        </p:txBody>
      </p:sp>
      <p:sp>
        <p:nvSpPr>
          <p:cNvPr id="26628" name="CasellaDiTesto 3">
            <a:extLst>
              <a:ext uri="{FF2B5EF4-FFF2-40B4-BE49-F238E27FC236}">
                <a16:creationId xmlns:a16="http://schemas.microsoft.com/office/drawing/2014/main" id="{39C077FC-1521-C949-B6EC-80320FBFB484}"/>
              </a:ext>
            </a:extLst>
          </p:cNvPr>
          <p:cNvSpPr txBox="1">
            <a:spLocks noChangeArrowheads="1"/>
          </p:cNvSpPr>
          <p:nvPr/>
        </p:nvSpPr>
        <p:spPr bwMode="auto">
          <a:xfrm>
            <a:off x="549275" y="1331913"/>
            <a:ext cx="5759450" cy="735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it-IT" sz="2800" dirty="0"/>
              <a:t>The study of a </a:t>
            </a:r>
            <a:r>
              <a:rPr lang="en-US" altLang="it-IT" sz="2800" dirty="0">
                <a:solidFill>
                  <a:srgbClr val="006600"/>
                </a:solidFill>
              </a:rPr>
              <a:t>system</a:t>
            </a:r>
            <a:r>
              <a:rPr lang="en-US" altLang="it-IT" sz="2800" dirty="0"/>
              <a:t> (also including </a:t>
            </a:r>
            <a:r>
              <a:rPr lang="en-US" sz="2800" dirty="0"/>
              <a:t>a real-world process, event or phenomenon) that is</a:t>
            </a:r>
            <a:r>
              <a:rPr lang="en-US" altLang="it-IT" sz="2800" dirty="0"/>
              <a:t> performed by means of its </a:t>
            </a:r>
            <a:r>
              <a:rPr lang="en-US" altLang="it-IT" sz="2800" dirty="0">
                <a:solidFill>
                  <a:srgbClr val="006600"/>
                </a:solidFill>
              </a:rPr>
              <a:t>mathematical model</a:t>
            </a:r>
            <a:r>
              <a:rPr lang="en-US" altLang="it-IT" sz="2800" dirty="0"/>
              <a:t>.</a:t>
            </a:r>
          </a:p>
          <a:p>
            <a:pPr eaLnBrk="1" hangingPunct="1">
              <a:spcBef>
                <a:spcPct val="0"/>
              </a:spcBef>
              <a:buFontTx/>
              <a:buNone/>
              <a:defRPr/>
            </a:pPr>
            <a:r>
              <a:rPr lang="en-US" altLang="it-IT" sz="2800" dirty="0">
                <a:solidFill>
                  <a:srgbClr val="006600"/>
                </a:solidFill>
              </a:rPr>
              <a:t>Simulation </a:t>
            </a:r>
            <a:r>
              <a:rPr lang="en-US" altLang="it-IT" sz="2800" dirty="0"/>
              <a:t>is</a:t>
            </a:r>
            <a:r>
              <a:rPr lang="en-US" altLang="it-IT" sz="2800" dirty="0">
                <a:solidFill>
                  <a:srgbClr val="006600"/>
                </a:solidFill>
              </a:rPr>
              <a:t> </a:t>
            </a:r>
            <a:r>
              <a:rPr lang="en-US" altLang="it-IT" sz="2800" dirty="0"/>
              <a:t>usually carried out through a suitable </a:t>
            </a:r>
            <a:r>
              <a:rPr lang="en-US" altLang="it-IT" sz="2800" i="1" dirty="0"/>
              <a:t>software</a:t>
            </a:r>
            <a:r>
              <a:rPr lang="en-US" altLang="it-IT" sz="2800" dirty="0"/>
              <a:t> code implementing the </a:t>
            </a:r>
            <a:r>
              <a:rPr lang="en-US" altLang="it-IT" sz="2800" dirty="0">
                <a:solidFill>
                  <a:srgbClr val="006600"/>
                </a:solidFill>
              </a:rPr>
              <a:t>mathematical model</a:t>
            </a:r>
            <a:r>
              <a:rPr lang="en-US" altLang="it-IT" sz="2800" dirty="0"/>
              <a:t>.</a:t>
            </a:r>
          </a:p>
          <a:p>
            <a:pPr eaLnBrk="1" hangingPunct="1">
              <a:spcBef>
                <a:spcPct val="0"/>
              </a:spcBef>
              <a:buFontTx/>
              <a:buNone/>
              <a:defRPr/>
            </a:pPr>
            <a:endParaRPr lang="en-US" altLang="it-IT" sz="2800" dirty="0"/>
          </a:p>
          <a:p>
            <a:pPr eaLnBrk="1" hangingPunct="1">
              <a:spcBef>
                <a:spcPct val="0"/>
              </a:spcBef>
              <a:buFontTx/>
              <a:buNone/>
              <a:defRPr/>
            </a:pPr>
            <a:r>
              <a:rPr lang="en-US" altLang="it-IT" dirty="0"/>
              <a:t>For example, </a:t>
            </a:r>
          </a:p>
          <a:p>
            <a:pPr eaLnBrk="1" hangingPunct="1">
              <a:spcBef>
                <a:spcPct val="0"/>
              </a:spcBef>
              <a:buFontTx/>
              <a:buNone/>
              <a:defRPr/>
            </a:pPr>
            <a:r>
              <a:rPr lang="en-US" altLang="it-IT" dirty="0">
                <a:solidFill>
                  <a:srgbClr val="006600"/>
                </a:solidFill>
              </a:rPr>
              <a:t>simulation</a:t>
            </a:r>
            <a:r>
              <a:rPr lang="en-US" altLang="it-IT" dirty="0"/>
              <a:t> may imply </a:t>
            </a:r>
          </a:p>
          <a:p>
            <a:pPr marL="342900" indent="-342900" eaLnBrk="1" hangingPunct="1">
              <a:spcBef>
                <a:spcPct val="0"/>
              </a:spcBef>
              <a:defRPr/>
            </a:pPr>
            <a:r>
              <a:rPr lang="en-US" altLang="it-IT" dirty="0"/>
              <a:t>search of a model solution, </a:t>
            </a:r>
          </a:p>
          <a:p>
            <a:pPr marL="342900" indent="-342900" eaLnBrk="1" hangingPunct="1">
              <a:spcBef>
                <a:spcPct val="0"/>
              </a:spcBef>
              <a:defRPr/>
            </a:pPr>
            <a:r>
              <a:rPr lang="en-US" altLang="it-IT" dirty="0"/>
              <a:t>value and meaning of output variables, </a:t>
            </a:r>
          </a:p>
          <a:p>
            <a:pPr marL="342900" indent="-342900" eaLnBrk="1" hangingPunct="1">
              <a:spcBef>
                <a:spcPct val="0"/>
              </a:spcBef>
              <a:defRPr/>
            </a:pPr>
            <a:r>
              <a:rPr lang="en-US" altLang="it-IT" dirty="0"/>
              <a:t>pattern of a dynamic response, </a:t>
            </a:r>
          </a:p>
          <a:p>
            <a:pPr marL="342900" indent="-342900" eaLnBrk="1" hangingPunct="1">
              <a:spcBef>
                <a:spcPct val="0"/>
              </a:spcBef>
              <a:defRPr/>
            </a:pPr>
            <a:r>
              <a:rPr lang="en-US" altLang="it-IT" dirty="0"/>
              <a:t>use of adjustable parameters, </a:t>
            </a:r>
          </a:p>
          <a:p>
            <a:pPr marL="342900" indent="-342900" eaLnBrk="1" hangingPunct="1">
              <a:spcBef>
                <a:spcPct val="0"/>
              </a:spcBef>
              <a:defRPr/>
            </a:pPr>
            <a:r>
              <a:rPr lang="en-US" altLang="it-IT" dirty="0"/>
              <a:t>etc.</a:t>
            </a:r>
            <a:endParaRPr lang="it-IT" altLang="it-I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BD260E5-E8D9-4CB8-93A6-A1F6068A6323}"/>
              </a:ext>
            </a:extLst>
          </p:cNvPr>
          <p:cNvSpPr>
            <a:spLocks noGrp="1" noChangeArrowheads="1"/>
          </p:cNvSpPr>
          <p:nvPr>
            <p:ph type="title"/>
          </p:nvPr>
        </p:nvSpPr>
        <p:spPr/>
        <p:txBody>
          <a:bodyPr/>
          <a:lstStyle/>
          <a:p>
            <a:pPr eaLnBrk="1" hangingPunct="1">
              <a:defRPr/>
            </a:pPr>
            <a:r>
              <a:rPr lang="fi-FI" sz="3200" dirty="0"/>
              <a:t>MATHEMATICAL MODELS</a:t>
            </a:r>
            <a:br>
              <a:rPr lang="fi-FI" sz="3200" dirty="0"/>
            </a:br>
            <a:r>
              <a:rPr lang="fi-FI" sz="3200" dirty="0"/>
              <a:t>4th CLASSIFICATION</a:t>
            </a:r>
            <a:endParaRPr lang="it-IT" sz="3200" dirty="0">
              <a:solidFill>
                <a:srgbClr val="A50021"/>
              </a:solidFill>
            </a:endParaRPr>
          </a:p>
        </p:txBody>
      </p:sp>
      <p:sp>
        <p:nvSpPr>
          <p:cNvPr id="91139" name="Rectangle 3">
            <a:extLst>
              <a:ext uri="{FF2B5EF4-FFF2-40B4-BE49-F238E27FC236}">
                <a16:creationId xmlns:a16="http://schemas.microsoft.com/office/drawing/2014/main" id="{A0CDADE0-ECBC-4E06-B089-748605309E18}"/>
              </a:ext>
            </a:extLst>
          </p:cNvPr>
          <p:cNvSpPr>
            <a:spLocks noChangeArrowheads="1"/>
          </p:cNvSpPr>
          <p:nvPr/>
        </p:nvSpPr>
        <p:spPr bwMode="auto">
          <a:xfrm>
            <a:off x="188913" y="1781175"/>
            <a:ext cx="648017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ctr">
              <a:spcBef>
                <a:spcPct val="50000"/>
              </a:spcBef>
              <a:spcAft>
                <a:spcPts val="500"/>
              </a:spcAft>
              <a:buClr>
                <a:srgbClr val="00FF00"/>
              </a:buClr>
              <a:buFont typeface="Times New Roman" charset="0"/>
              <a:buNone/>
              <a:defRPr/>
            </a:pPr>
            <a:r>
              <a:rPr lang="en-US" sz="2400">
                <a:latin typeface="Arial" charset="0"/>
                <a:ea typeface="ＭＳ Ｐゴシック" charset="0"/>
                <a:cs typeface="ＭＳ Ｐゴシック" charset="0"/>
              </a:rPr>
              <a:t>(based </a:t>
            </a:r>
            <a:r>
              <a:rPr lang="en-US" sz="2400" dirty="0">
                <a:latin typeface="Arial" charset="0"/>
                <a:ea typeface="ＭＳ Ｐゴシック" charset="0"/>
                <a:cs typeface="ＭＳ Ｐゴシック" charset="0"/>
              </a:rPr>
              <a:t>on the type of description adopted for </a:t>
            </a:r>
            <a:r>
              <a:rPr lang="en-US" sz="2400" b="1" dirty="0">
                <a:solidFill>
                  <a:srgbClr val="006600"/>
                </a:solidFill>
                <a:latin typeface="Arial" charset="0"/>
                <a:ea typeface="ＭＳ Ｐゴシック" charset="0"/>
                <a:cs typeface="ＭＳ Ｐゴシック" charset="0"/>
              </a:rPr>
              <a:t>time</a:t>
            </a:r>
            <a:r>
              <a:rPr lang="en-US" sz="2400" dirty="0">
                <a:solidFill>
                  <a:srgbClr val="006600"/>
                </a:solidFill>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as the independent variable)</a:t>
            </a:r>
            <a:endParaRPr lang="en-US" dirty="0">
              <a:latin typeface="Arial" charset="0"/>
              <a:ea typeface="ＭＳ Ｐゴシック" charset="0"/>
              <a:cs typeface="ＭＳ Ｐゴシック" charset="0"/>
            </a:endParaRPr>
          </a:p>
          <a:p>
            <a:pPr>
              <a:spcBef>
                <a:spcPct val="50000"/>
              </a:spcBef>
              <a:spcAft>
                <a:spcPts val="500"/>
              </a:spcAft>
              <a:buClr>
                <a:srgbClr val="00FF00"/>
              </a:buClr>
              <a:buFont typeface="Times New Roman" charset="0"/>
              <a:buNone/>
              <a:defRPr/>
            </a:pPr>
            <a:r>
              <a:rPr lang="en-US" sz="3600" dirty="0">
                <a:latin typeface="Arial" charset="0"/>
                <a:ea typeface="ＭＳ Ｐゴシック" charset="0"/>
                <a:cs typeface="ＭＳ Ｐゴシック" charset="0"/>
                <a:sym typeface="Wingdings" charset="0"/>
              </a:rPr>
              <a:t> </a:t>
            </a:r>
            <a:r>
              <a:rPr lang="en-US" sz="2400" dirty="0">
                <a:latin typeface="Arial" charset="0"/>
                <a:ea typeface="ＭＳ Ｐゴシック" charset="0"/>
                <a:cs typeface="ＭＳ Ｐゴシック" charset="0"/>
              </a:rPr>
              <a:t>VALID for </a:t>
            </a:r>
            <a:r>
              <a:rPr lang="en-US" sz="2400" b="1" dirty="0">
                <a:solidFill>
                  <a:srgbClr val="006600"/>
                </a:solidFill>
                <a:latin typeface="Arial" charset="0"/>
                <a:ea typeface="ＭＳ Ｐゴシック" charset="0"/>
                <a:cs typeface="ＭＳ Ｐゴシック" charset="0"/>
              </a:rPr>
              <a:t>DYNAMICAL SYSTEMS </a:t>
            </a:r>
            <a:r>
              <a:rPr lang="en-US" sz="2400" dirty="0">
                <a:latin typeface="Arial" charset="0"/>
                <a:ea typeface="ＭＳ Ｐゴシック" charset="0"/>
                <a:cs typeface="ＭＳ Ｐゴシック" charset="0"/>
              </a:rPr>
              <a:t>only </a:t>
            </a:r>
          </a:p>
          <a:p>
            <a:pPr indent="447675" algn="just">
              <a:spcBef>
                <a:spcPct val="50000"/>
              </a:spcBef>
              <a:spcAft>
                <a:spcPts val="500"/>
              </a:spcAft>
              <a:buClr>
                <a:srgbClr val="00FF00"/>
              </a:buClr>
              <a:buFont typeface="Times New Roman" charset="0"/>
              <a:buNone/>
              <a:defRPr/>
            </a:pPr>
            <a:endParaRPr lang="en-US" sz="2400" dirty="0">
              <a:latin typeface="Arial" charset="0"/>
              <a:ea typeface="ＭＳ Ｐゴシック" charset="0"/>
              <a:cs typeface="ＭＳ Ｐゴシック" charset="0"/>
            </a:endParaRPr>
          </a:p>
          <a:p>
            <a:pPr marL="536575">
              <a:spcBef>
                <a:spcPct val="20000"/>
              </a:spcBef>
              <a:spcAft>
                <a:spcPts val="500"/>
              </a:spcAft>
              <a:buFont typeface="Symbol" charset="0"/>
              <a:buAutoNum type="arabicPeriod"/>
              <a:defRPr/>
            </a:pPr>
            <a:r>
              <a:rPr lang="en-US" sz="3200" dirty="0">
                <a:solidFill>
                  <a:srgbClr val="006600"/>
                </a:solidFill>
                <a:latin typeface="Arial" charset="0"/>
                <a:ea typeface="ＭＳ Ｐゴシック" charset="0"/>
                <a:cs typeface="Times New Roman" charset="0"/>
              </a:rPr>
              <a:t> continuous time models</a:t>
            </a:r>
            <a:endParaRPr lang="en-US" sz="3200" dirty="0">
              <a:latin typeface="Arial" charset="0"/>
              <a:ea typeface="ＭＳ Ｐゴシック" charset="0"/>
              <a:cs typeface="Times New Roman" charset="0"/>
            </a:endParaRPr>
          </a:p>
          <a:p>
            <a:pPr marL="536575">
              <a:spcBef>
                <a:spcPct val="20000"/>
              </a:spcBef>
              <a:spcAft>
                <a:spcPts val="500"/>
              </a:spcAft>
              <a:buFont typeface="Symbol" charset="0"/>
              <a:buAutoNum type="arabicPeriod"/>
              <a:defRPr/>
            </a:pPr>
            <a:endParaRPr lang="en-US" sz="3200" dirty="0">
              <a:latin typeface="Arial" charset="0"/>
              <a:ea typeface="ＭＳ Ｐゴシック" charset="0"/>
              <a:cs typeface="Times New Roman" charset="0"/>
            </a:endParaRPr>
          </a:p>
          <a:p>
            <a:pPr marL="536575">
              <a:spcBef>
                <a:spcPct val="20000"/>
              </a:spcBef>
              <a:spcAft>
                <a:spcPts val="500"/>
              </a:spcAft>
              <a:buFont typeface="Symbol" charset="0"/>
              <a:buAutoNum type="arabicPeriod"/>
              <a:defRPr/>
            </a:pPr>
            <a:r>
              <a:rPr lang="en-US" sz="3200" dirty="0">
                <a:solidFill>
                  <a:srgbClr val="006600"/>
                </a:solidFill>
                <a:latin typeface="Arial" charset="0"/>
                <a:ea typeface="ＭＳ Ｐゴシック" charset="0"/>
                <a:cs typeface="ＭＳ Ｐゴシック" charset="0"/>
              </a:rPr>
              <a:t> discrete </a:t>
            </a:r>
            <a:r>
              <a:rPr lang="en-US" sz="3200" dirty="0">
                <a:solidFill>
                  <a:srgbClr val="006600"/>
                </a:solidFill>
                <a:latin typeface="Arial" charset="0"/>
                <a:ea typeface="ＭＳ Ｐゴシック" charset="0"/>
                <a:cs typeface="Times New Roman" charset="0"/>
              </a:rPr>
              <a:t>time models</a:t>
            </a:r>
            <a:endParaRPr lang="en-US" sz="3200" dirty="0">
              <a:solidFill>
                <a:srgbClr val="006600"/>
              </a:solidFill>
              <a:latin typeface="Arial" charset="0"/>
              <a:ea typeface="ＭＳ Ｐゴシック" charset="0"/>
              <a:cs typeface="ＭＳ Ｐゴシック" charset="0"/>
            </a:endParaRPr>
          </a:p>
        </p:txBody>
      </p:sp>
      <p:sp>
        <p:nvSpPr>
          <p:cNvPr id="156675"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D3B9FA22-B4D9-458E-A1A9-A44A46FE3C34}"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70</a:t>
            </a:fld>
            <a:endParaRPr lang="en-GB" altLang="it-IT" sz="140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911B08-7443-4AD0-A37F-1F57CE55B40B}"/>
              </a:ext>
            </a:extLst>
          </p:cNvPr>
          <p:cNvSpPr>
            <a:spLocks noGrp="1"/>
          </p:cNvSpPr>
          <p:nvPr>
            <p:ph type="title"/>
          </p:nvPr>
        </p:nvSpPr>
        <p:spPr/>
        <p:txBody>
          <a:bodyPr/>
          <a:lstStyle/>
          <a:p>
            <a:pPr>
              <a:defRPr/>
            </a:pPr>
            <a:r>
              <a:rPr lang="en-US" dirty="0"/>
              <a:t>CONTINUOUS-TIME SYSTEMS </a:t>
            </a:r>
            <a:endParaRPr lang="it-IT" dirty="0"/>
          </a:p>
        </p:txBody>
      </p:sp>
      <p:sp>
        <p:nvSpPr>
          <p:cNvPr id="158722" name="Rettangolo 2"/>
          <p:cNvSpPr>
            <a:spLocks noChangeArrowheads="1"/>
          </p:cNvSpPr>
          <p:nvPr/>
        </p:nvSpPr>
        <p:spPr bwMode="auto">
          <a:xfrm>
            <a:off x="549275" y="2063750"/>
            <a:ext cx="575945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a:t>The time changes continuously: </a:t>
            </a:r>
          </a:p>
          <a:p>
            <a:pPr lvl="1" algn="just" eaLnBrk="1" hangingPunct="1">
              <a:spcBef>
                <a:spcPts val="600"/>
              </a:spcBef>
              <a:spcAft>
                <a:spcPts val="600"/>
              </a:spcAft>
              <a:buFont typeface="Wingdings" panose="05000000000000000000" pitchFamily="2" charset="2"/>
              <a:buChar char="Ø"/>
            </a:pPr>
            <a:r>
              <a:rPr lang="en-US" altLang="it-IT" sz="2200"/>
              <a:t>it is not possible to define a minimum time interval </a:t>
            </a:r>
          </a:p>
          <a:p>
            <a:pPr lvl="1" algn="just" eaLnBrk="1" hangingPunct="1">
              <a:spcBef>
                <a:spcPts val="600"/>
              </a:spcBef>
              <a:spcAft>
                <a:spcPts val="600"/>
              </a:spcAft>
              <a:buFont typeface="Wingdings" panose="05000000000000000000" pitchFamily="2" charset="2"/>
              <a:buChar char="Ø"/>
            </a:pPr>
            <a:r>
              <a:rPr lang="en-US" altLang="it-IT" sz="2200"/>
              <a:t>it is always possible to consider a smaller time interval. </a:t>
            </a:r>
          </a:p>
          <a:p>
            <a:pPr algn="just" eaLnBrk="1" hangingPunct="1">
              <a:spcBef>
                <a:spcPts val="600"/>
              </a:spcBef>
              <a:spcAft>
                <a:spcPts val="600"/>
              </a:spcAft>
              <a:buFont typeface="Times New Roman" panose="02020603050405020304" pitchFamily="18" charset="0"/>
              <a:buNone/>
            </a:pPr>
            <a:r>
              <a:rPr lang="en-US" altLang="it-IT"/>
              <a:t>Accordingly, the theory of  continuous-time systems has been defined and studied, where the variables of the system are continuous-time functions, that is, at every time instant </a:t>
            </a:r>
            <a:r>
              <a:rPr lang="en-US" altLang="it-IT" i="1"/>
              <a:t>t</a:t>
            </a:r>
            <a:r>
              <a:rPr lang="en-US" altLang="it-IT"/>
              <a:t>, it is possible to define and assign the variable value.</a:t>
            </a:r>
          </a:p>
          <a:p>
            <a:pPr algn="just" eaLnBrk="1" hangingPunct="1">
              <a:spcBef>
                <a:spcPts val="600"/>
              </a:spcBef>
              <a:spcAft>
                <a:spcPts val="600"/>
              </a:spcAft>
              <a:buFont typeface="Times New Roman" panose="02020603050405020304" pitchFamily="18" charset="0"/>
              <a:buNone/>
            </a:pPr>
            <a:endParaRPr lang="en-US" altLang="it-IT"/>
          </a:p>
          <a:p>
            <a:pPr algn="just" eaLnBrk="1" hangingPunct="1">
              <a:spcBef>
                <a:spcPts val="600"/>
              </a:spcBef>
              <a:spcAft>
                <a:spcPts val="600"/>
              </a:spcAft>
              <a:buFont typeface="Times New Roman" panose="02020603050405020304" pitchFamily="18" charset="0"/>
              <a:buNone/>
            </a:pPr>
            <a:r>
              <a:rPr lang="it-IT" altLang="it-IT" b="1">
                <a:solidFill>
                  <a:srgbClr val="006600"/>
                </a:solidFill>
              </a:rPr>
              <a:t>Continuous-time systems: </a:t>
            </a:r>
            <a:r>
              <a:rPr lang="it-IT" altLang="it-IT"/>
              <a:t>t </a:t>
            </a:r>
            <a:r>
              <a:rPr lang="it-IT" altLang="it-IT">
                <a:sym typeface="Symbol" panose="05050102010706020507" pitchFamily="18" charset="2"/>
              </a:rPr>
              <a:t></a:t>
            </a:r>
            <a:r>
              <a:rPr lang="it-IT" altLang="it-IT"/>
              <a:t> ℜ</a:t>
            </a:r>
            <a:endParaRPr lang="en-US" altLang="it-IT"/>
          </a:p>
        </p:txBody>
      </p:sp>
      <p:sp>
        <p:nvSpPr>
          <p:cNvPr id="158723"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41848E3C-2628-4C8E-9053-631EBCC6BA62}" type="slidenum">
              <a:rPr lang="it-IT" altLang="it-IT" sz="1400" smtClean="0"/>
              <a:pPr>
                <a:spcBef>
                  <a:spcPts val="600"/>
                </a:spcBef>
                <a:buFont typeface="Times New Roman" panose="02020603050405020304" pitchFamily="18" charset="0"/>
                <a:buNone/>
              </a:pPr>
              <a:t>71</a:t>
            </a:fld>
            <a:endParaRPr lang="it-IT" altLang="it-IT"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9"/>
          <p:cNvSpPr>
            <a:spLocks noChangeArrowheads="1"/>
          </p:cNvSpPr>
          <p:nvPr/>
        </p:nvSpPr>
        <p:spPr bwMode="auto">
          <a:xfrm>
            <a:off x="0" y="5389563"/>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b="1"/>
              <a:t>Ingresso            		uscita</a:t>
            </a:r>
          </a:p>
          <a:p>
            <a:pPr algn="ctr">
              <a:spcBef>
                <a:spcPct val="0"/>
              </a:spcBef>
              <a:buFont typeface="Times New Roman" panose="02020603050405020304" pitchFamily="18" charset="0"/>
              <a:buNone/>
            </a:pPr>
            <a:r>
              <a:rPr lang="it-IT" altLang="it-IT" b="1" i="1">
                <a:solidFill>
                  <a:srgbClr val="D60093"/>
                </a:solidFill>
              </a:rPr>
              <a:t>Input                	               output</a:t>
            </a:r>
          </a:p>
        </p:txBody>
      </p:sp>
      <p:sp>
        <p:nvSpPr>
          <p:cNvPr id="86019" name="Rectangle 2">
            <a:extLst>
              <a:ext uri="{FF2B5EF4-FFF2-40B4-BE49-F238E27FC236}">
                <a16:creationId xmlns:a16="http://schemas.microsoft.com/office/drawing/2014/main" id="{83315F4A-55F8-4744-A0FE-D5065B49E172}"/>
              </a:ext>
            </a:extLst>
          </p:cNvPr>
          <p:cNvSpPr>
            <a:spLocks noGrp="1" noChangeArrowheads="1"/>
          </p:cNvSpPr>
          <p:nvPr>
            <p:ph type="title"/>
          </p:nvPr>
        </p:nvSpPr>
        <p:spPr>
          <a:xfrm>
            <a:off x="188913" y="30163"/>
            <a:ext cx="6480175" cy="941387"/>
          </a:xfrm>
        </p:spPr>
        <p:txBody>
          <a:bodyPr/>
          <a:lstStyle/>
          <a:p>
            <a:pPr eaLnBrk="1" hangingPunct="1">
              <a:defRPr/>
            </a:pPr>
            <a:r>
              <a:rPr lang="it-IT" sz="3200" dirty="0"/>
              <a:t>DISCRETE</a:t>
            </a:r>
            <a:r>
              <a:rPr lang="en-US" sz="3200" dirty="0"/>
              <a:t>-TIME SYSTEMS</a:t>
            </a:r>
            <a:endParaRPr lang="it-IT" sz="3200" dirty="0"/>
          </a:p>
        </p:txBody>
      </p:sp>
      <p:graphicFrame>
        <p:nvGraphicFramePr>
          <p:cNvPr id="160771" name="Object 2"/>
          <p:cNvGraphicFramePr>
            <a:graphicFrameLocks noChangeAspect="1"/>
          </p:cNvGraphicFramePr>
          <p:nvPr/>
        </p:nvGraphicFramePr>
        <p:xfrm>
          <a:off x="188913" y="1411288"/>
          <a:ext cx="6403975" cy="2249487"/>
        </p:xfrm>
        <a:graphic>
          <a:graphicData uri="http://schemas.openxmlformats.org/presentationml/2006/ole">
            <mc:AlternateContent xmlns:mc="http://schemas.openxmlformats.org/markup-compatibility/2006">
              <mc:Choice xmlns:v="urn:schemas-microsoft-com:vml" Requires="v">
                <p:oleObj spid="_x0000_s160867" name="Documento" r:id="rId4" imgW="6514860" imgH="2489108" progId="Word.Document.8">
                  <p:embed/>
                </p:oleObj>
              </mc:Choice>
              <mc:Fallback>
                <p:oleObj name="Documento" r:id="rId4" imgW="6514860" imgH="248910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3" y="1411288"/>
                        <a:ext cx="64039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2949" name="Rectangle 13"/>
          <p:cNvSpPr>
            <a:spLocks noChangeArrowheads="1"/>
          </p:cNvSpPr>
          <p:nvPr/>
        </p:nvSpPr>
        <p:spPr bwMode="auto">
          <a:xfrm>
            <a:off x="1579563" y="3640138"/>
            <a:ext cx="374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it-IT" altLang="it-IT" sz="2000" b="1">
                <a:solidFill>
                  <a:srgbClr val="A50021"/>
                </a:solidFill>
              </a:rPr>
              <a:t>input – output representation </a:t>
            </a:r>
          </a:p>
        </p:txBody>
      </p:sp>
      <p:sp>
        <p:nvSpPr>
          <p:cNvPr id="82950" name="Rectangle 14"/>
          <p:cNvSpPr>
            <a:spLocks noChangeArrowheads="1"/>
          </p:cNvSpPr>
          <p:nvPr/>
        </p:nvSpPr>
        <p:spPr bwMode="auto">
          <a:xfrm>
            <a:off x="1373188" y="5021263"/>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200" b="1">
                <a:solidFill>
                  <a:srgbClr val="339966"/>
                </a:solidFill>
              </a:rPr>
              <a:t> </a:t>
            </a:r>
            <a:endParaRPr lang="it-IT" altLang="it-IT"/>
          </a:p>
        </p:txBody>
      </p:sp>
      <p:graphicFrame>
        <p:nvGraphicFramePr>
          <p:cNvPr id="82951" name="Object 4"/>
          <p:cNvGraphicFramePr>
            <a:graphicFrameLocks noChangeAspect="1"/>
          </p:cNvGraphicFramePr>
          <p:nvPr/>
        </p:nvGraphicFramePr>
        <p:xfrm>
          <a:off x="1125538" y="4846638"/>
          <a:ext cx="4424362" cy="461962"/>
        </p:xfrm>
        <a:graphic>
          <a:graphicData uri="http://schemas.openxmlformats.org/presentationml/2006/ole">
            <mc:AlternateContent xmlns:mc="http://schemas.openxmlformats.org/markup-compatibility/2006">
              <mc:Choice xmlns:v="urn:schemas-microsoft-com:vml" Requires="v">
                <p:oleObj spid="_x0000_s160868" name="Equation" r:id="rId6" imgW="0" imgH="0" progId="Equation.3">
                  <p:embed/>
                </p:oleObj>
              </mc:Choice>
              <mc:Fallback>
                <p:oleObj name="Equation" r:id="rId6" imgW="0" imgH="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538" y="4846638"/>
                        <a:ext cx="4424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2" name="Rectangle 16"/>
          <p:cNvSpPr>
            <a:spLocks noChangeArrowheads="1"/>
          </p:cNvSpPr>
          <p:nvPr/>
        </p:nvSpPr>
        <p:spPr bwMode="auto">
          <a:xfrm>
            <a:off x="1916113" y="4105275"/>
            <a:ext cx="2808287" cy="744538"/>
          </a:xfrm>
          <a:prstGeom prst="rect">
            <a:avLst/>
          </a:prstGeom>
          <a:solidFill>
            <a:srgbClr val="FFFFFF"/>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a:solidFill>
                  <a:srgbClr val="006600"/>
                </a:solidFill>
              </a:rPr>
              <a:t>MATHEMATICAL MODEL</a:t>
            </a:r>
            <a:endParaRPr lang="it-IT" altLang="it-IT" sz="1600">
              <a:solidFill>
                <a:srgbClr val="006600"/>
              </a:solidFill>
            </a:endParaRPr>
          </a:p>
        </p:txBody>
      </p:sp>
      <p:sp>
        <p:nvSpPr>
          <p:cNvPr id="82953" name="Line 17"/>
          <p:cNvSpPr>
            <a:spLocks noChangeShapeType="1"/>
          </p:cNvSpPr>
          <p:nvPr/>
        </p:nvSpPr>
        <p:spPr bwMode="auto">
          <a:xfrm>
            <a:off x="619125" y="4435475"/>
            <a:ext cx="128111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4" name="Line 18"/>
          <p:cNvSpPr>
            <a:spLocks noChangeShapeType="1"/>
          </p:cNvSpPr>
          <p:nvPr/>
        </p:nvSpPr>
        <p:spPr bwMode="auto">
          <a:xfrm>
            <a:off x="4724400" y="4435475"/>
            <a:ext cx="128111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0778" name="Segnaposto numero diapositiva 23"/>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ACCC66DF-F766-435D-8CAB-D4E25B219E34}"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72</a:t>
            </a:fld>
            <a:endParaRPr lang="en-GB" altLang="it-IT" sz="1400">
              <a:latin typeface="Times New Roman" panose="02020603050405020304" pitchFamily="18" charset="0"/>
            </a:endParaRPr>
          </a:p>
        </p:txBody>
      </p:sp>
      <p:sp>
        <p:nvSpPr>
          <p:cNvPr id="82956" name="Rectangle 4"/>
          <p:cNvSpPr>
            <a:spLocks noChangeArrowheads="1"/>
          </p:cNvSpPr>
          <p:nvPr/>
        </p:nvSpPr>
        <p:spPr bwMode="auto">
          <a:xfrm>
            <a:off x="1192213" y="6537325"/>
            <a:ext cx="463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000" b="1">
                <a:solidFill>
                  <a:srgbClr val="A50021"/>
                </a:solidFill>
              </a:rPr>
              <a:t>input – state – output representation </a:t>
            </a:r>
          </a:p>
        </p:txBody>
      </p:sp>
      <p:sp>
        <p:nvSpPr>
          <p:cNvPr id="82957" name="Rectangle 5"/>
          <p:cNvSpPr>
            <a:spLocks noChangeArrowheads="1"/>
          </p:cNvSpPr>
          <p:nvPr/>
        </p:nvSpPr>
        <p:spPr bwMode="auto">
          <a:xfrm>
            <a:off x="1373188" y="7881938"/>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200" b="1">
                <a:solidFill>
                  <a:srgbClr val="339966"/>
                </a:solidFill>
              </a:rPr>
              <a:t> </a:t>
            </a:r>
            <a:endParaRPr lang="it-IT" altLang="it-IT"/>
          </a:p>
        </p:txBody>
      </p:sp>
      <p:graphicFrame>
        <p:nvGraphicFramePr>
          <p:cNvPr id="82958" name="Object 3"/>
          <p:cNvGraphicFramePr>
            <a:graphicFrameLocks noChangeAspect="1"/>
          </p:cNvGraphicFramePr>
          <p:nvPr/>
        </p:nvGraphicFramePr>
        <p:xfrm>
          <a:off x="1125538" y="7708900"/>
          <a:ext cx="4422775" cy="461963"/>
        </p:xfrm>
        <a:graphic>
          <a:graphicData uri="http://schemas.openxmlformats.org/presentationml/2006/ole">
            <mc:AlternateContent xmlns:mc="http://schemas.openxmlformats.org/markup-compatibility/2006">
              <mc:Choice xmlns:v="urn:schemas-microsoft-com:vml" Requires="v">
                <p:oleObj spid="_x0000_s160869" name="Equation" r:id="rId8" imgW="0" imgH="0" progId="Equation.3">
                  <p:embed/>
                </p:oleObj>
              </mc:Choice>
              <mc:Fallback>
                <p:oleObj name="Equation" r:id="rId8" imgW="0" imgH="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538" y="7708900"/>
                        <a:ext cx="442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9" name="Rectangle 7"/>
          <p:cNvSpPr>
            <a:spLocks noChangeArrowheads="1"/>
          </p:cNvSpPr>
          <p:nvPr/>
        </p:nvSpPr>
        <p:spPr bwMode="auto">
          <a:xfrm>
            <a:off x="1916113" y="6965950"/>
            <a:ext cx="2808287" cy="744538"/>
          </a:xfrm>
          <a:prstGeom prst="rect">
            <a:avLst/>
          </a:prstGeom>
          <a:solidFill>
            <a:srgbClr val="FFFFFF"/>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000" b="1">
                <a:solidFill>
                  <a:srgbClr val="006600"/>
                </a:solidFill>
              </a:rPr>
              <a:t>MATHEMATICAL MODEL</a:t>
            </a:r>
            <a:endParaRPr lang="it-IT" altLang="it-IT" sz="1600">
              <a:solidFill>
                <a:srgbClr val="006600"/>
              </a:solidFill>
            </a:endParaRPr>
          </a:p>
          <a:p>
            <a:pPr algn="ctr">
              <a:spcBef>
                <a:spcPct val="0"/>
              </a:spcBef>
              <a:buFont typeface="Times New Roman" panose="02020603050405020304" pitchFamily="18" charset="0"/>
              <a:buNone/>
            </a:pPr>
            <a:endParaRPr lang="it-IT" altLang="it-IT" sz="4400">
              <a:solidFill>
                <a:srgbClr val="006600"/>
              </a:solidFill>
            </a:endParaRPr>
          </a:p>
        </p:txBody>
      </p:sp>
      <p:sp>
        <p:nvSpPr>
          <p:cNvPr id="82960" name="Line 8"/>
          <p:cNvSpPr>
            <a:spLocks noChangeShapeType="1"/>
          </p:cNvSpPr>
          <p:nvPr/>
        </p:nvSpPr>
        <p:spPr bwMode="auto">
          <a:xfrm>
            <a:off x="619125" y="7297738"/>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61" name="Line 9"/>
          <p:cNvSpPr>
            <a:spLocks noChangeShapeType="1"/>
          </p:cNvSpPr>
          <p:nvPr/>
        </p:nvSpPr>
        <p:spPr bwMode="auto">
          <a:xfrm>
            <a:off x="4724400" y="7297738"/>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62" name="Rectangle 10"/>
          <p:cNvSpPr>
            <a:spLocks noChangeArrowheads="1"/>
          </p:cNvSpPr>
          <p:nvPr/>
        </p:nvSpPr>
        <p:spPr bwMode="auto">
          <a:xfrm>
            <a:off x="0" y="8061325"/>
            <a:ext cx="6858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b="1"/>
              <a:t>Ingresso            stato               uscita</a:t>
            </a:r>
          </a:p>
          <a:p>
            <a:pPr algn="ctr">
              <a:spcBef>
                <a:spcPct val="0"/>
              </a:spcBef>
              <a:buFont typeface="Times New Roman" panose="02020603050405020304" pitchFamily="18" charset="0"/>
              <a:buNone/>
            </a:pPr>
            <a:r>
              <a:rPr lang="it-IT" altLang="it-IT" b="1" i="1">
                <a:solidFill>
                  <a:srgbClr val="D60093"/>
                </a:solidFill>
              </a:rPr>
              <a:t>Input                state               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ppt_x"/>
                                          </p:val>
                                        </p:tav>
                                        <p:tav tm="100000">
                                          <p:val>
                                            <p:strVal val="#ppt_x"/>
                                          </p:val>
                                        </p:tav>
                                      </p:tavLst>
                                    </p:anim>
                                    <p:anim calcmode="lin" valueType="num">
                                      <p:cBhvr additive="base">
                                        <p:cTn id="8" dur="500" fill="hold"/>
                                        <p:tgtEl>
                                          <p:spTgt spid="829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949"/>
                                        </p:tgtEl>
                                        <p:attrNameLst>
                                          <p:attrName>style.visibility</p:attrName>
                                        </p:attrNameLst>
                                      </p:cBhvr>
                                      <p:to>
                                        <p:strVal val="visible"/>
                                      </p:to>
                                    </p:set>
                                    <p:anim calcmode="lin" valueType="num">
                                      <p:cBhvr additive="base">
                                        <p:cTn id="11" dur="500" fill="hold"/>
                                        <p:tgtEl>
                                          <p:spTgt spid="82949"/>
                                        </p:tgtEl>
                                        <p:attrNameLst>
                                          <p:attrName>ppt_x</p:attrName>
                                        </p:attrNameLst>
                                      </p:cBhvr>
                                      <p:tavLst>
                                        <p:tav tm="0">
                                          <p:val>
                                            <p:strVal val="#ppt_x"/>
                                          </p:val>
                                        </p:tav>
                                        <p:tav tm="100000">
                                          <p:val>
                                            <p:strVal val="#ppt_x"/>
                                          </p:val>
                                        </p:tav>
                                      </p:tavLst>
                                    </p:anim>
                                    <p:anim calcmode="lin" valueType="num">
                                      <p:cBhvr additive="base">
                                        <p:cTn id="12" dur="500" fill="hold"/>
                                        <p:tgtEl>
                                          <p:spTgt spid="829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950"/>
                                        </p:tgtEl>
                                        <p:attrNameLst>
                                          <p:attrName>style.visibility</p:attrName>
                                        </p:attrNameLst>
                                      </p:cBhvr>
                                      <p:to>
                                        <p:strVal val="visible"/>
                                      </p:to>
                                    </p:set>
                                    <p:anim calcmode="lin" valueType="num">
                                      <p:cBhvr additive="base">
                                        <p:cTn id="15" dur="500" fill="hold"/>
                                        <p:tgtEl>
                                          <p:spTgt spid="82950"/>
                                        </p:tgtEl>
                                        <p:attrNameLst>
                                          <p:attrName>ppt_x</p:attrName>
                                        </p:attrNameLst>
                                      </p:cBhvr>
                                      <p:tavLst>
                                        <p:tav tm="0">
                                          <p:val>
                                            <p:strVal val="#ppt_x"/>
                                          </p:val>
                                        </p:tav>
                                        <p:tav tm="100000">
                                          <p:val>
                                            <p:strVal val="#ppt_x"/>
                                          </p:val>
                                        </p:tav>
                                      </p:tavLst>
                                    </p:anim>
                                    <p:anim calcmode="lin" valueType="num">
                                      <p:cBhvr additive="base">
                                        <p:cTn id="16" dur="500" fill="hold"/>
                                        <p:tgtEl>
                                          <p:spTgt spid="829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951"/>
                                        </p:tgtEl>
                                        <p:attrNameLst>
                                          <p:attrName>style.visibility</p:attrName>
                                        </p:attrNameLst>
                                      </p:cBhvr>
                                      <p:to>
                                        <p:strVal val="visible"/>
                                      </p:to>
                                    </p:set>
                                    <p:anim calcmode="lin" valueType="num">
                                      <p:cBhvr additive="base">
                                        <p:cTn id="19" dur="500" fill="hold"/>
                                        <p:tgtEl>
                                          <p:spTgt spid="82951"/>
                                        </p:tgtEl>
                                        <p:attrNameLst>
                                          <p:attrName>ppt_x</p:attrName>
                                        </p:attrNameLst>
                                      </p:cBhvr>
                                      <p:tavLst>
                                        <p:tav tm="0">
                                          <p:val>
                                            <p:strVal val="#ppt_x"/>
                                          </p:val>
                                        </p:tav>
                                        <p:tav tm="100000">
                                          <p:val>
                                            <p:strVal val="#ppt_x"/>
                                          </p:val>
                                        </p:tav>
                                      </p:tavLst>
                                    </p:anim>
                                    <p:anim calcmode="lin" valueType="num">
                                      <p:cBhvr additive="base">
                                        <p:cTn id="20" dur="500" fill="hold"/>
                                        <p:tgtEl>
                                          <p:spTgt spid="829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2952"/>
                                        </p:tgtEl>
                                        <p:attrNameLst>
                                          <p:attrName>style.visibility</p:attrName>
                                        </p:attrNameLst>
                                      </p:cBhvr>
                                      <p:to>
                                        <p:strVal val="visible"/>
                                      </p:to>
                                    </p:set>
                                    <p:anim calcmode="lin" valueType="num">
                                      <p:cBhvr additive="base">
                                        <p:cTn id="23" dur="500" fill="hold"/>
                                        <p:tgtEl>
                                          <p:spTgt spid="82952"/>
                                        </p:tgtEl>
                                        <p:attrNameLst>
                                          <p:attrName>ppt_x</p:attrName>
                                        </p:attrNameLst>
                                      </p:cBhvr>
                                      <p:tavLst>
                                        <p:tav tm="0">
                                          <p:val>
                                            <p:strVal val="#ppt_x"/>
                                          </p:val>
                                        </p:tav>
                                        <p:tav tm="100000">
                                          <p:val>
                                            <p:strVal val="#ppt_x"/>
                                          </p:val>
                                        </p:tav>
                                      </p:tavLst>
                                    </p:anim>
                                    <p:anim calcmode="lin" valueType="num">
                                      <p:cBhvr additive="base">
                                        <p:cTn id="24" dur="500" fill="hold"/>
                                        <p:tgtEl>
                                          <p:spTgt spid="829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2953"/>
                                        </p:tgtEl>
                                        <p:attrNameLst>
                                          <p:attrName>style.visibility</p:attrName>
                                        </p:attrNameLst>
                                      </p:cBhvr>
                                      <p:to>
                                        <p:strVal val="visible"/>
                                      </p:to>
                                    </p:set>
                                    <p:anim calcmode="lin" valueType="num">
                                      <p:cBhvr additive="base">
                                        <p:cTn id="27" dur="500" fill="hold"/>
                                        <p:tgtEl>
                                          <p:spTgt spid="82953"/>
                                        </p:tgtEl>
                                        <p:attrNameLst>
                                          <p:attrName>ppt_x</p:attrName>
                                        </p:attrNameLst>
                                      </p:cBhvr>
                                      <p:tavLst>
                                        <p:tav tm="0">
                                          <p:val>
                                            <p:strVal val="#ppt_x"/>
                                          </p:val>
                                        </p:tav>
                                        <p:tav tm="100000">
                                          <p:val>
                                            <p:strVal val="#ppt_x"/>
                                          </p:val>
                                        </p:tav>
                                      </p:tavLst>
                                    </p:anim>
                                    <p:anim calcmode="lin" valueType="num">
                                      <p:cBhvr additive="base">
                                        <p:cTn id="28" dur="500" fill="hold"/>
                                        <p:tgtEl>
                                          <p:spTgt spid="8295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2954"/>
                                        </p:tgtEl>
                                        <p:attrNameLst>
                                          <p:attrName>style.visibility</p:attrName>
                                        </p:attrNameLst>
                                      </p:cBhvr>
                                      <p:to>
                                        <p:strVal val="visible"/>
                                      </p:to>
                                    </p:set>
                                    <p:anim calcmode="lin" valueType="num">
                                      <p:cBhvr additive="base">
                                        <p:cTn id="31" dur="500" fill="hold"/>
                                        <p:tgtEl>
                                          <p:spTgt spid="82954"/>
                                        </p:tgtEl>
                                        <p:attrNameLst>
                                          <p:attrName>ppt_x</p:attrName>
                                        </p:attrNameLst>
                                      </p:cBhvr>
                                      <p:tavLst>
                                        <p:tav tm="0">
                                          <p:val>
                                            <p:strVal val="#ppt_x"/>
                                          </p:val>
                                        </p:tav>
                                        <p:tav tm="100000">
                                          <p:val>
                                            <p:strVal val="#ppt_x"/>
                                          </p:val>
                                        </p:tav>
                                      </p:tavLst>
                                    </p:anim>
                                    <p:anim calcmode="lin" valueType="num">
                                      <p:cBhvr additive="base">
                                        <p:cTn id="32" dur="500" fill="hold"/>
                                        <p:tgtEl>
                                          <p:spTgt spid="829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956"/>
                                        </p:tgtEl>
                                        <p:attrNameLst>
                                          <p:attrName>style.visibility</p:attrName>
                                        </p:attrNameLst>
                                      </p:cBhvr>
                                      <p:to>
                                        <p:strVal val="visible"/>
                                      </p:to>
                                    </p:set>
                                    <p:anim calcmode="lin" valueType="num">
                                      <p:cBhvr additive="base">
                                        <p:cTn id="35" dur="500" fill="hold"/>
                                        <p:tgtEl>
                                          <p:spTgt spid="82956"/>
                                        </p:tgtEl>
                                        <p:attrNameLst>
                                          <p:attrName>ppt_x</p:attrName>
                                        </p:attrNameLst>
                                      </p:cBhvr>
                                      <p:tavLst>
                                        <p:tav tm="0">
                                          <p:val>
                                            <p:strVal val="#ppt_x"/>
                                          </p:val>
                                        </p:tav>
                                        <p:tav tm="100000">
                                          <p:val>
                                            <p:strVal val="#ppt_x"/>
                                          </p:val>
                                        </p:tav>
                                      </p:tavLst>
                                    </p:anim>
                                    <p:anim calcmode="lin" valueType="num">
                                      <p:cBhvr additive="base">
                                        <p:cTn id="36" dur="500" fill="hold"/>
                                        <p:tgtEl>
                                          <p:spTgt spid="8295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2957"/>
                                        </p:tgtEl>
                                        <p:attrNameLst>
                                          <p:attrName>style.visibility</p:attrName>
                                        </p:attrNameLst>
                                      </p:cBhvr>
                                      <p:to>
                                        <p:strVal val="visible"/>
                                      </p:to>
                                    </p:set>
                                    <p:anim calcmode="lin" valueType="num">
                                      <p:cBhvr additive="base">
                                        <p:cTn id="39" dur="500" fill="hold"/>
                                        <p:tgtEl>
                                          <p:spTgt spid="82957"/>
                                        </p:tgtEl>
                                        <p:attrNameLst>
                                          <p:attrName>ppt_x</p:attrName>
                                        </p:attrNameLst>
                                      </p:cBhvr>
                                      <p:tavLst>
                                        <p:tav tm="0">
                                          <p:val>
                                            <p:strVal val="#ppt_x"/>
                                          </p:val>
                                        </p:tav>
                                        <p:tav tm="100000">
                                          <p:val>
                                            <p:strVal val="#ppt_x"/>
                                          </p:val>
                                        </p:tav>
                                      </p:tavLst>
                                    </p:anim>
                                    <p:anim calcmode="lin" valueType="num">
                                      <p:cBhvr additive="base">
                                        <p:cTn id="40" dur="500" fill="hold"/>
                                        <p:tgtEl>
                                          <p:spTgt spid="829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2958"/>
                                        </p:tgtEl>
                                        <p:attrNameLst>
                                          <p:attrName>style.visibility</p:attrName>
                                        </p:attrNameLst>
                                      </p:cBhvr>
                                      <p:to>
                                        <p:strVal val="visible"/>
                                      </p:to>
                                    </p:set>
                                    <p:anim calcmode="lin" valueType="num">
                                      <p:cBhvr additive="base">
                                        <p:cTn id="43" dur="500" fill="hold"/>
                                        <p:tgtEl>
                                          <p:spTgt spid="82958"/>
                                        </p:tgtEl>
                                        <p:attrNameLst>
                                          <p:attrName>ppt_x</p:attrName>
                                        </p:attrNameLst>
                                      </p:cBhvr>
                                      <p:tavLst>
                                        <p:tav tm="0">
                                          <p:val>
                                            <p:strVal val="#ppt_x"/>
                                          </p:val>
                                        </p:tav>
                                        <p:tav tm="100000">
                                          <p:val>
                                            <p:strVal val="#ppt_x"/>
                                          </p:val>
                                        </p:tav>
                                      </p:tavLst>
                                    </p:anim>
                                    <p:anim calcmode="lin" valueType="num">
                                      <p:cBhvr additive="base">
                                        <p:cTn id="44" dur="500" fill="hold"/>
                                        <p:tgtEl>
                                          <p:spTgt spid="8295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959"/>
                                        </p:tgtEl>
                                        <p:attrNameLst>
                                          <p:attrName>style.visibility</p:attrName>
                                        </p:attrNameLst>
                                      </p:cBhvr>
                                      <p:to>
                                        <p:strVal val="visible"/>
                                      </p:to>
                                    </p:set>
                                    <p:anim calcmode="lin" valueType="num">
                                      <p:cBhvr additive="base">
                                        <p:cTn id="47" dur="500" fill="hold"/>
                                        <p:tgtEl>
                                          <p:spTgt spid="82959"/>
                                        </p:tgtEl>
                                        <p:attrNameLst>
                                          <p:attrName>ppt_x</p:attrName>
                                        </p:attrNameLst>
                                      </p:cBhvr>
                                      <p:tavLst>
                                        <p:tav tm="0">
                                          <p:val>
                                            <p:strVal val="#ppt_x"/>
                                          </p:val>
                                        </p:tav>
                                        <p:tav tm="100000">
                                          <p:val>
                                            <p:strVal val="#ppt_x"/>
                                          </p:val>
                                        </p:tav>
                                      </p:tavLst>
                                    </p:anim>
                                    <p:anim calcmode="lin" valueType="num">
                                      <p:cBhvr additive="base">
                                        <p:cTn id="48" dur="500" fill="hold"/>
                                        <p:tgtEl>
                                          <p:spTgt spid="8295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2960"/>
                                        </p:tgtEl>
                                        <p:attrNameLst>
                                          <p:attrName>style.visibility</p:attrName>
                                        </p:attrNameLst>
                                      </p:cBhvr>
                                      <p:to>
                                        <p:strVal val="visible"/>
                                      </p:to>
                                    </p:set>
                                    <p:anim calcmode="lin" valueType="num">
                                      <p:cBhvr additive="base">
                                        <p:cTn id="51" dur="500" fill="hold"/>
                                        <p:tgtEl>
                                          <p:spTgt spid="82960"/>
                                        </p:tgtEl>
                                        <p:attrNameLst>
                                          <p:attrName>ppt_x</p:attrName>
                                        </p:attrNameLst>
                                      </p:cBhvr>
                                      <p:tavLst>
                                        <p:tav tm="0">
                                          <p:val>
                                            <p:strVal val="#ppt_x"/>
                                          </p:val>
                                        </p:tav>
                                        <p:tav tm="100000">
                                          <p:val>
                                            <p:strVal val="#ppt_x"/>
                                          </p:val>
                                        </p:tav>
                                      </p:tavLst>
                                    </p:anim>
                                    <p:anim calcmode="lin" valueType="num">
                                      <p:cBhvr additive="base">
                                        <p:cTn id="52" dur="500" fill="hold"/>
                                        <p:tgtEl>
                                          <p:spTgt spid="8296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2961"/>
                                        </p:tgtEl>
                                        <p:attrNameLst>
                                          <p:attrName>style.visibility</p:attrName>
                                        </p:attrNameLst>
                                      </p:cBhvr>
                                      <p:to>
                                        <p:strVal val="visible"/>
                                      </p:to>
                                    </p:set>
                                    <p:anim calcmode="lin" valueType="num">
                                      <p:cBhvr additive="base">
                                        <p:cTn id="55" dur="500" fill="hold"/>
                                        <p:tgtEl>
                                          <p:spTgt spid="82961"/>
                                        </p:tgtEl>
                                        <p:attrNameLst>
                                          <p:attrName>ppt_x</p:attrName>
                                        </p:attrNameLst>
                                      </p:cBhvr>
                                      <p:tavLst>
                                        <p:tav tm="0">
                                          <p:val>
                                            <p:strVal val="#ppt_x"/>
                                          </p:val>
                                        </p:tav>
                                        <p:tav tm="100000">
                                          <p:val>
                                            <p:strVal val="#ppt_x"/>
                                          </p:val>
                                        </p:tav>
                                      </p:tavLst>
                                    </p:anim>
                                    <p:anim calcmode="lin" valueType="num">
                                      <p:cBhvr additive="base">
                                        <p:cTn id="56" dur="500" fill="hold"/>
                                        <p:tgtEl>
                                          <p:spTgt spid="8296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2962"/>
                                        </p:tgtEl>
                                        <p:attrNameLst>
                                          <p:attrName>style.visibility</p:attrName>
                                        </p:attrNameLst>
                                      </p:cBhvr>
                                      <p:to>
                                        <p:strVal val="visible"/>
                                      </p:to>
                                    </p:set>
                                    <p:anim calcmode="lin" valueType="num">
                                      <p:cBhvr additive="base">
                                        <p:cTn id="59" dur="500" fill="hold"/>
                                        <p:tgtEl>
                                          <p:spTgt spid="82962"/>
                                        </p:tgtEl>
                                        <p:attrNameLst>
                                          <p:attrName>ppt_x</p:attrName>
                                        </p:attrNameLst>
                                      </p:cBhvr>
                                      <p:tavLst>
                                        <p:tav tm="0">
                                          <p:val>
                                            <p:strVal val="#ppt_x"/>
                                          </p:val>
                                        </p:tav>
                                        <p:tav tm="100000">
                                          <p:val>
                                            <p:strVal val="#ppt_x"/>
                                          </p:val>
                                        </p:tav>
                                      </p:tavLst>
                                    </p:anim>
                                    <p:anim calcmode="lin" valueType="num">
                                      <p:cBhvr additive="base">
                                        <p:cTn id="60" dur="500" fill="hold"/>
                                        <p:tgtEl>
                                          <p:spTgt spid="82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9" grpId="0"/>
      <p:bldP spid="82950" grpId="0"/>
      <p:bldP spid="82952" grpId="0" animBg="1"/>
      <p:bldP spid="82956" grpId="0"/>
      <p:bldP spid="82957" grpId="0"/>
      <p:bldP spid="82959" grpId="0" animBg="1"/>
      <p:bldP spid="8296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C9459FEE-5060-445D-8F33-0CC80EBFD1FC}"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73</a:t>
            </a:fld>
            <a:endParaRPr lang="en-GB" altLang="it-IT" sz="1400">
              <a:latin typeface="Times New Roman" panose="02020603050405020304" pitchFamily="18" charset="0"/>
            </a:endParaRPr>
          </a:p>
        </p:txBody>
      </p:sp>
      <p:sp>
        <p:nvSpPr>
          <p:cNvPr id="87043" name="Rectangle 2">
            <a:extLst>
              <a:ext uri="{FF2B5EF4-FFF2-40B4-BE49-F238E27FC236}">
                <a16:creationId xmlns:a16="http://schemas.microsoft.com/office/drawing/2014/main" id="{54E6BEB1-8AE8-47CB-91EC-A04184A7524E}"/>
              </a:ext>
            </a:extLst>
          </p:cNvPr>
          <p:cNvSpPr>
            <a:spLocks noGrp="1" noChangeArrowheads="1"/>
          </p:cNvSpPr>
          <p:nvPr>
            <p:ph type="title"/>
          </p:nvPr>
        </p:nvSpPr>
        <p:spPr>
          <a:xfrm>
            <a:off x="0" y="22225"/>
            <a:ext cx="6878093" cy="1109663"/>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sz="2100" dirty="0">
                <a:solidFill>
                  <a:schemeClr val="tx1"/>
                </a:solidFill>
              </a:rPr>
              <a:t>INPUT–STATE–OUTPUT DISCRETE-TIME </a:t>
            </a:r>
            <a:r>
              <a:rPr lang="en-US" sz="2100" dirty="0">
                <a:solidFill>
                  <a:schemeClr val="tx1"/>
                </a:solidFill>
              </a:rPr>
              <a:t>SYSTEMS</a:t>
            </a:r>
            <a:br>
              <a:rPr lang="en-US" sz="2100" dirty="0">
                <a:solidFill>
                  <a:schemeClr val="tx1"/>
                </a:solidFill>
              </a:rPr>
            </a:br>
            <a:r>
              <a:rPr lang="en-US" sz="2400" dirty="0">
                <a:solidFill>
                  <a:schemeClr val="tx1"/>
                </a:solidFill>
              </a:rPr>
              <a:t>General representation of models</a:t>
            </a:r>
            <a:endParaRPr lang="it-IT" sz="2100" dirty="0">
              <a:solidFill>
                <a:schemeClr val="tx1"/>
              </a:solidFill>
            </a:endParaRPr>
          </a:p>
        </p:txBody>
      </p:sp>
      <p:graphicFrame>
        <p:nvGraphicFramePr>
          <p:cNvPr id="162819" name="Object 3"/>
          <p:cNvGraphicFramePr>
            <a:graphicFrameLocks noChangeAspect="1"/>
          </p:cNvGraphicFramePr>
          <p:nvPr/>
        </p:nvGraphicFramePr>
        <p:xfrm>
          <a:off x="341313" y="1122363"/>
          <a:ext cx="6367462" cy="2238375"/>
        </p:xfrm>
        <a:graphic>
          <a:graphicData uri="http://schemas.openxmlformats.org/presentationml/2006/ole">
            <mc:AlternateContent xmlns:mc="http://schemas.openxmlformats.org/markup-compatibility/2006">
              <mc:Choice xmlns:v="urn:schemas-microsoft-com:vml" Requires="v">
                <p:oleObj spid="_x0000_s162909" name="Documento" r:id="rId4" imgW="6514860" imgH="2489108" progId="Word.Document.8">
                  <p:embed/>
                </p:oleObj>
              </mc:Choice>
              <mc:Fallback>
                <p:oleObj name="Documento" r:id="rId4" imgW="6514860" imgH="248910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1122363"/>
                        <a:ext cx="6367462" cy="223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62820" name="Object 4"/>
          <p:cNvGraphicFramePr>
            <a:graphicFrameLocks noChangeAspect="1"/>
          </p:cNvGraphicFramePr>
          <p:nvPr>
            <p:extLst>
              <p:ext uri="{D42A27DB-BD31-4B8C-83A1-F6EECF244321}">
                <p14:modId xmlns:p14="http://schemas.microsoft.com/office/powerpoint/2010/main" val="2615670270"/>
              </p:ext>
            </p:extLst>
          </p:nvPr>
        </p:nvGraphicFramePr>
        <p:xfrm>
          <a:off x="402908" y="4042410"/>
          <a:ext cx="3455987" cy="877887"/>
        </p:xfrm>
        <a:graphic>
          <a:graphicData uri="http://schemas.openxmlformats.org/presentationml/2006/ole">
            <mc:AlternateContent xmlns:mc="http://schemas.openxmlformats.org/markup-compatibility/2006">
              <mc:Choice xmlns:v="urn:schemas-microsoft-com:vml" Requires="v">
                <p:oleObj spid="_x0000_s162910" name="Equation" r:id="rId6" imgW="0" imgH="0" progId="Equation.3">
                  <p:embed/>
                </p:oleObj>
              </mc:Choice>
              <mc:Fallback>
                <p:oleObj name="Equation" r:id="rId6" imgW="0" imgH="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08" y="4042410"/>
                        <a:ext cx="34559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2821" name="Rectangle 6"/>
          <p:cNvSpPr>
            <a:spLocks noChangeArrowheads="1"/>
          </p:cNvSpPr>
          <p:nvPr/>
        </p:nvSpPr>
        <p:spPr bwMode="auto">
          <a:xfrm>
            <a:off x="2451895" y="3491865"/>
            <a:ext cx="1954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800" b="1" dirty="0">
                <a:solidFill>
                  <a:srgbClr val="FF00FF"/>
                </a:solidFill>
              </a:rPr>
              <a:t>EXPLICIT TYPE</a:t>
            </a:r>
            <a:endParaRPr lang="it-IT" altLang="it-IT" sz="3600" dirty="0"/>
          </a:p>
        </p:txBody>
      </p:sp>
      <p:sp>
        <p:nvSpPr>
          <p:cNvPr id="162822" name="Rectangle 7"/>
          <p:cNvSpPr>
            <a:spLocks noChangeArrowheads="1"/>
          </p:cNvSpPr>
          <p:nvPr/>
        </p:nvSpPr>
        <p:spPr bwMode="auto">
          <a:xfrm>
            <a:off x="2362201" y="5196522"/>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800" b="1" dirty="0">
                <a:solidFill>
                  <a:srgbClr val="339966"/>
                </a:solidFill>
              </a:rPr>
              <a:t>“IMPLICIT” TYPE </a:t>
            </a:r>
          </a:p>
        </p:txBody>
      </p:sp>
      <p:sp>
        <p:nvSpPr>
          <p:cNvPr id="162823" name="Rectangle 8"/>
          <p:cNvSpPr>
            <a:spLocks noChangeArrowheads="1"/>
          </p:cNvSpPr>
          <p:nvPr/>
        </p:nvSpPr>
        <p:spPr bwMode="auto">
          <a:xfrm>
            <a:off x="1373188" y="5942013"/>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200" b="1">
                <a:solidFill>
                  <a:srgbClr val="339966"/>
                </a:solidFill>
              </a:rPr>
              <a:t> </a:t>
            </a:r>
            <a:endParaRPr lang="it-IT" altLang="it-IT" sz="1800"/>
          </a:p>
        </p:txBody>
      </p:sp>
      <p:graphicFrame>
        <p:nvGraphicFramePr>
          <p:cNvPr id="162824" name="Object 4"/>
          <p:cNvGraphicFramePr>
            <a:graphicFrameLocks noChangeAspect="1"/>
          </p:cNvGraphicFramePr>
          <p:nvPr>
            <p:extLst>
              <p:ext uri="{D42A27DB-BD31-4B8C-83A1-F6EECF244321}">
                <p14:modId xmlns:p14="http://schemas.microsoft.com/office/powerpoint/2010/main" val="3600225960"/>
              </p:ext>
            </p:extLst>
          </p:nvPr>
        </p:nvGraphicFramePr>
        <p:xfrm>
          <a:off x="548640" y="5566409"/>
          <a:ext cx="3135312" cy="1744663"/>
        </p:xfrm>
        <a:graphic>
          <a:graphicData uri="http://schemas.openxmlformats.org/presentationml/2006/ole">
            <mc:AlternateContent xmlns:mc="http://schemas.openxmlformats.org/markup-compatibility/2006">
              <mc:Choice xmlns:v="urn:schemas-microsoft-com:vml" Requires="v">
                <p:oleObj spid="_x0000_s162911" name="Equation" r:id="rId8" imgW="0" imgH="0" progId="Equation.3">
                  <p:embed/>
                </p:oleObj>
              </mc:Choice>
              <mc:Fallback>
                <p:oleObj name="Equation" r:id="rId8" imgW="0" imgH="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5566409"/>
                        <a:ext cx="313531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2826" name="Rectangle 6"/>
          <p:cNvSpPr>
            <a:spLocks noChangeArrowheads="1"/>
          </p:cNvSpPr>
          <p:nvPr/>
        </p:nvSpPr>
        <p:spPr bwMode="auto">
          <a:xfrm>
            <a:off x="188913" y="7452360"/>
            <a:ext cx="648017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1800" b="1" dirty="0">
                <a:solidFill>
                  <a:srgbClr val="800000"/>
                </a:solidFill>
              </a:rPr>
              <a:t>SCALAR SYSTEMS:</a:t>
            </a:r>
            <a:r>
              <a:rPr lang="it-IT" altLang="it-IT" sz="1800" b="1" dirty="0">
                <a:solidFill>
                  <a:srgbClr val="FF00FF"/>
                </a:solidFill>
              </a:rPr>
              <a:t> </a:t>
            </a:r>
            <a:r>
              <a:rPr lang="it-IT" altLang="it-IT" sz="1800" b="1" dirty="0">
                <a:solidFill>
                  <a:srgbClr val="000000"/>
                </a:solidFill>
              </a:rPr>
              <a:t>x(k) </a:t>
            </a:r>
            <a:r>
              <a:rPr lang="it-IT" altLang="it-IT" sz="1800" b="1" dirty="0" err="1">
                <a:solidFill>
                  <a:srgbClr val="000000"/>
                </a:solidFill>
              </a:rPr>
              <a:t>is</a:t>
            </a:r>
            <a:r>
              <a:rPr lang="it-IT" altLang="it-IT" sz="1800" b="1" dirty="0">
                <a:solidFill>
                  <a:srgbClr val="000000"/>
                </a:solidFill>
              </a:rPr>
              <a:t> a scalar </a:t>
            </a:r>
            <a:r>
              <a:rPr lang="it-IT" altLang="it-IT" sz="1800" b="1" dirty="0" err="1">
                <a:solidFill>
                  <a:srgbClr val="000000"/>
                </a:solidFill>
              </a:rPr>
              <a:t>variable</a:t>
            </a:r>
            <a:endParaRPr lang="it-IT" altLang="it-IT" sz="1800" b="1" dirty="0">
              <a:solidFill>
                <a:srgbClr val="000000"/>
              </a:solidFill>
            </a:endParaRPr>
          </a:p>
          <a:p>
            <a:pPr algn="just">
              <a:spcBef>
                <a:spcPts val="600"/>
              </a:spcBef>
              <a:spcAft>
                <a:spcPts val="600"/>
              </a:spcAft>
              <a:buFont typeface="Times New Roman" panose="02020603050405020304" pitchFamily="18" charset="0"/>
              <a:buNone/>
            </a:pPr>
            <a:r>
              <a:rPr lang="it-IT" altLang="it-IT" sz="1800" b="1" dirty="0">
                <a:solidFill>
                  <a:srgbClr val="800000"/>
                </a:solidFill>
              </a:rPr>
              <a:t>VECTOR SYSTEMS:</a:t>
            </a:r>
            <a:r>
              <a:rPr lang="it-IT" altLang="it-IT" sz="1800" b="1" dirty="0">
                <a:solidFill>
                  <a:srgbClr val="FF00FF"/>
                </a:solidFill>
              </a:rPr>
              <a:t> </a:t>
            </a:r>
            <a:r>
              <a:rPr lang="it-IT" altLang="it-IT" sz="1800" b="1" dirty="0">
                <a:solidFill>
                  <a:srgbClr val="000000"/>
                </a:solidFill>
              </a:rPr>
              <a:t>x(k) </a:t>
            </a:r>
            <a:r>
              <a:rPr lang="it-IT" altLang="it-IT" sz="1800" b="1" dirty="0" err="1">
                <a:solidFill>
                  <a:srgbClr val="000000"/>
                </a:solidFill>
              </a:rPr>
              <a:t>is</a:t>
            </a:r>
            <a:r>
              <a:rPr lang="it-IT" altLang="it-IT" sz="1800" b="1" dirty="0">
                <a:solidFill>
                  <a:srgbClr val="000000"/>
                </a:solidFill>
              </a:rPr>
              <a:t> a </a:t>
            </a:r>
            <a:r>
              <a:rPr lang="it-IT" altLang="it-IT" sz="1800" b="1" dirty="0" err="1">
                <a:solidFill>
                  <a:srgbClr val="000000"/>
                </a:solidFill>
              </a:rPr>
              <a:t>vectorial</a:t>
            </a:r>
            <a:r>
              <a:rPr lang="it-IT" altLang="it-IT" sz="1800" b="1" dirty="0">
                <a:solidFill>
                  <a:srgbClr val="000000"/>
                </a:solidFill>
              </a:rPr>
              <a:t> </a:t>
            </a:r>
            <a:r>
              <a:rPr lang="it-IT" altLang="it-IT" sz="1800" b="1" dirty="0" err="1">
                <a:solidFill>
                  <a:srgbClr val="000000"/>
                </a:solidFill>
              </a:rPr>
              <a:t>variable</a:t>
            </a:r>
            <a:r>
              <a:rPr lang="it-IT" altLang="it-IT" sz="1800" b="1" dirty="0">
                <a:solidFill>
                  <a:srgbClr val="000000"/>
                </a:solidFill>
              </a:rPr>
              <a:t> of </a:t>
            </a:r>
            <a:r>
              <a:rPr lang="it-IT" altLang="it-IT" sz="1800" b="1" dirty="0" err="1">
                <a:solidFill>
                  <a:srgbClr val="000000"/>
                </a:solidFill>
              </a:rPr>
              <a:t>size</a:t>
            </a:r>
            <a:r>
              <a:rPr lang="it-IT" altLang="it-IT" sz="1800" b="1" dirty="0">
                <a:solidFill>
                  <a:srgbClr val="000000"/>
                </a:solidFill>
              </a:rPr>
              <a:t> n</a:t>
            </a:r>
            <a:endParaRPr lang="it-IT" altLang="it-IT" sz="3600" dirty="0">
              <a:solidFill>
                <a:srgbClr val="000000"/>
              </a:solidFill>
            </a:endParaRPr>
          </a:p>
        </p:txBody>
      </p:sp>
      <p:sp>
        <p:nvSpPr>
          <p:cNvPr id="162827" name="Rettangolo 2"/>
          <p:cNvSpPr>
            <a:spLocks noChangeArrowheads="1"/>
          </p:cNvSpPr>
          <p:nvPr/>
        </p:nvSpPr>
        <p:spPr bwMode="auto">
          <a:xfrm>
            <a:off x="188913" y="8172450"/>
            <a:ext cx="5040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lvl="1" algn="just" eaLnBrk="1" hangingPunct="1">
              <a:spcBef>
                <a:spcPts val="600"/>
              </a:spcBef>
              <a:spcAft>
                <a:spcPts val="600"/>
              </a:spcAft>
              <a:buFont typeface="Times New Roman" panose="02020603050405020304" pitchFamily="18" charset="0"/>
              <a:buNone/>
            </a:pPr>
            <a:r>
              <a:rPr lang="en-US" altLang="it-IT" sz="2800">
                <a:solidFill>
                  <a:srgbClr val="000000"/>
                </a:solidFill>
                <a:sym typeface="Webdings" panose="05030102010509060703" pitchFamily="18" charset="2"/>
              </a:rPr>
              <a:t></a:t>
            </a:r>
            <a:r>
              <a:rPr lang="en-US" altLang="it-IT" sz="1600">
                <a:solidFill>
                  <a:srgbClr val="000000"/>
                </a:solidFill>
                <a:sym typeface="Webdings" panose="05030102010509060703" pitchFamily="18" charset="2"/>
              </a:rPr>
              <a:t> </a:t>
            </a:r>
            <a:r>
              <a:rPr lang="en-US" altLang="it-IT" sz="1800">
                <a:solidFill>
                  <a:srgbClr val="000000"/>
                </a:solidFill>
              </a:rPr>
              <a:t>A deterministic system with discrete time is often defined a </a:t>
            </a:r>
            <a:r>
              <a:rPr lang="en-US" altLang="it-IT" sz="1800">
                <a:solidFill>
                  <a:srgbClr val="006600"/>
                </a:solidFill>
              </a:rPr>
              <a:t>map</a:t>
            </a:r>
            <a:r>
              <a:rPr lang="en-US" altLang="it-IT" sz="1800">
                <a:solidFill>
                  <a:srgbClr val="000000"/>
                </a:solidFill>
              </a:rPr>
              <a:t>.</a:t>
            </a:r>
          </a:p>
        </p:txBody>
      </p:sp>
      <p:sp>
        <p:nvSpPr>
          <p:cNvPr id="2" name="Rettangolo 1"/>
          <p:cNvSpPr/>
          <p:nvPr/>
        </p:nvSpPr>
        <p:spPr>
          <a:xfrm>
            <a:off x="4151201" y="4083269"/>
            <a:ext cx="2242922" cy="723275"/>
          </a:xfrm>
          <a:prstGeom prst="rect">
            <a:avLst/>
          </a:prstGeom>
        </p:spPr>
        <p:txBody>
          <a:bodyPr wrap="none">
            <a:spAutoFit/>
          </a:bodyPr>
          <a:lstStyle/>
          <a:p>
            <a:pPr>
              <a:spcAft>
                <a:spcPts val="600"/>
              </a:spcAft>
            </a:pPr>
            <a:r>
              <a:rPr lang="it-IT" altLang="it-IT" dirty="0">
                <a:solidFill>
                  <a:srgbClr val="006600"/>
                </a:solidFill>
                <a:latin typeface="Times New Roman" panose="02020603050405020304" pitchFamily="18" charset="0"/>
                <a:sym typeface="Symbol" panose="05050102010706020507" pitchFamily="18" charset="2"/>
              </a:rPr>
              <a:t>State </a:t>
            </a:r>
            <a:r>
              <a:rPr lang="it-IT" altLang="it-IT" dirty="0" err="1">
                <a:solidFill>
                  <a:srgbClr val="006600"/>
                </a:solidFill>
                <a:latin typeface="Times New Roman" panose="02020603050405020304" pitchFamily="18" charset="0"/>
                <a:sym typeface="Symbol" panose="05050102010706020507" pitchFamily="18" charset="2"/>
              </a:rPr>
              <a:t>equation</a:t>
            </a:r>
            <a:endParaRPr lang="it-IT" altLang="it-IT" dirty="0">
              <a:solidFill>
                <a:srgbClr val="006600"/>
              </a:solidFill>
              <a:latin typeface="Times New Roman" panose="02020603050405020304" pitchFamily="18" charset="0"/>
              <a:sym typeface="Symbol" panose="05050102010706020507" pitchFamily="18" charset="2"/>
            </a:endParaRPr>
          </a:p>
          <a:p>
            <a:pPr>
              <a:spcAft>
                <a:spcPts val="600"/>
              </a:spcAft>
            </a:pPr>
            <a:r>
              <a:rPr lang="it-IT" altLang="it-IT" dirty="0">
                <a:solidFill>
                  <a:srgbClr val="006600"/>
                </a:solidFill>
                <a:latin typeface="Times New Roman" panose="02020603050405020304" pitchFamily="18" charset="0"/>
                <a:sym typeface="Symbol" panose="05050102010706020507" pitchFamily="18" charset="2"/>
              </a:rPr>
              <a:t>Output </a:t>
            </a:r>
            <a:r>
              <a:rPr lang="it-IT" altLang="it-IT" dirty="0" err="1">
                <a:solidFill>
                  <a:srgbClr val="006600"/>
                </a:solidFill>
                <a:latin typeface="Times New Roman" panose="02020603050405020304" pitchFamily="18" charset="0"/>
                <a:sym typeface="Symbol" panose="05050102010706020507" pitchFamily="18" charset="2"/>
              </a:rPr>
              <a:t>transformation</a:t>
            </a:r>
            <a:endParaRPr lang="it-IT" dirty="0"/>
          </a:p>
        </p:txBody>
      </p:sp>
      <p:sp>
        <p:nvSpPr>
          <p:cNvPr id="14" name="Rettangolo 13"/>
          <p:cNvSpPr/>
          <p:nvPr/>
        </p:nvSpPr>
        <p:spPr>
          <a:xfrm>
            <a:off x="4195016" y="5662185"/>
            <a:ext cx="2242922" cy="723275"/>
          </a:xfrm>
          <a:prstGeom prst="rect">
            <a:avLst/>
          </a:prstGeom>
        </p:spPr>
        <p:txBody>
          <a:bodyPr wrap="none">
            <a:spAutoFit/>
          </a:bodyPr>
          <a:lstStyle/>
          <a:p>
            <a:pPr>
              <a:spcAft>
                <a:spcPts val="600"/>
              </a:spcAft>
            </a:pPr>
            <a:r>
              <a:rPr lang="it-IT" altLang="it-IT" dirty="0">
                <a:solidFill>
                  <a:srgbClr val="006600"/>
                </a:solidFill>
                <a:latin typeface="Times New Roman" panose="02020603050405020304" pitchFamily="18" charset="0"/>
                <a:sym typeface="Symbol" panose="05050102010706020507" pitchFamily="18" charset="2"/>
              </a:rPr>
              <a:t>State </a:t>
            </a:r>
            <a:r>
              <a:rPr lang="it-IT" altLang="it-IT" dirty="0" err="1">
                <a:solidFill>
                  <a:srgbClr val="006600"/>
                </a:solidFill>
                <a:latin typeface="Times New Roman" panose="02020603050405020304" pitchFamily="18" charset="0"/>
                <a:sym typeface="Symbol" panose="05050102010706020507" pitchFamily="18" charset="2"/>
              </a:rPr>
              <a:t>equation</a:t>
            </a:r>
            <a:endParaRPr lang="it-IT" altLang="it-IT" dirty="0">
              <a:solidFill>
                <a:srgbClr val="006600"/>
              </a:solidFill>
              <a:latin typeface="Times New Roman" panose="02020603050405020304" pitchFamily="18" charset="0"/>
              <a:sym typeface="Symbol" panose="05050102010706020507" pitchFamily="18" charset="2"/>
            </a:endParaRPr>
          </a:p>
          <a:p>
            <a:pPr>
              <a:spcAft>
                <a:spcPts val="600"/>
              </a:spcAft>
            </a:pPr>
            <a:r>
              <a:rPr lang="it-IT" altLang="it-IT" dirty="0">
                <a:solidFill>
                  <a:srgbClr val="006600"/>
                </a:solidFill>
                <a:latin typeface="Times New Roman" panose="02020603050405020304" pitchFamily="18" charset="0"/>
                <a:sym typeface="Symbol" panose="05050102010706020507" pitchFamily="18" charset="2"/>
              </a:rPr>
              <a:t>Output </a:t>
            </a:r>
            <a:r>
              <a:rPr lang="it-IT" altLang="it-IT" dirty="0" err="1">
                <a:solidFill>
                  <a:srgbClr val="006600"/>
                </a:solidFill>
                <a:latin typeface="Times New Roman" panose="02020603050405020304" pitchFamily="18" charset="0"/>
                <a:sym typeface="Symbol" panose="05050102010706020507" pitchFamily="18" charset="2"/>
              </a:rPr>
              <a:t>transformation</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a:extLst>
              <a:ext uri="{FF2B5EF4-FFF2-40B4-BE49-F238E27FC236}">
                <a16:creationId xmlns:a16="http://schemas.microsoft.com/office/drawing/2014/main" id="{C7789B3F-FAD7-4E9F-8FB1-AE2BF88FC79F}"/>
              </a:ext>
            </a:extLst>
          </p:cNvPr>
          <p:cNvSpPr>
            <a:spLocks noGrp="1"/>
          </p:cNvSpPr>
          <p:nvPr>
            <p:ph type="title"/>
          </p:nvPr>
        </p:nvSpPr>
        <p:spPr>
          <a:xfrm>
            <a:off x="188913" y="419100"/>
            <a:ext cx="6480175" cy="584200"/>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spAutoFit/>
          </a:bodyPr>
          <a:lstStyle/>
          <a:p>
            <a:pPr eaLnBrk="1" hangingPunct="1">
              <a:defRPr/>
            </a:pPr>
            <a:r>
              <a:rPr lang="it-IT" sz="3200" dirty="0">
                <a:solidFill>
                  <a:schemeClr val="tx1"/>
                </a:solidFill>
              </a:rPr>
              <a:t>MODEL ORDER </a:t>
            </a:r>
          </a:p>
        </p:txBody>
      </p:sp>
      <p:sp>
        <p:nvSpPr>
          <p:cNvPr id="16486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C842A75-3700-43F3-AA6C-72AD5028EBD4}"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74</a:t>
            </a:fld>
            <a:endParaRPr lang="en-GB" altLang="it-IT" sz="1400">
              <a:latin typeface="Times New Roman" panose="02020603050405020304" pitchFamily="18" charset="0"/>
            </a:endParaRPr>
          </a:p>
        </p:txBody>
      </p:sp>
      <p:sp>
        <p:nvSpPr>
          <p:cNvPr id="164867" name="Rectangle 2"/>
          <p:cNvSpPr txBox="1">
            <a:spLocks noChangeArrowheads="1"/>
          </p:cNvSpPr>
          <p:nvPr/>
        </p:nvSpPr>
        <p:spPr bwMode="auto">
          <a:xfrm>
            <a:off x="485775" y="1195388"/>
            <a:ext cx="58864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Aft>
                <a:spcPts val="600"/>
              </a:spcAft>
              <a:buFont typeface="Times New Roman" panose="02020603050405020304" pitchFamily="18" charset="0"/>
              <a:buNone/>
            </a:pPr>
            <a:r>
              <a:rPr lang="it-IT" altLang="it-IT">
                <a:latin typeface="Times New Roman" panose="02020603050405020304" pitchFamily="18" charset="0"/>
              </a:rPr>
              <a:t>The </a:t>
            </a:r>
            <a:r>
              <a:rPr lang="it-IT" altLang="ja-JP" b="1">
                <a:solidFill>
                  <a:srgbClr val="006600"/>
                </a:solidFill>
                <a:latin typeface="Times New Roman" panose="02020603050405020304" pitchFamily="18" charset="0"/>
              </a:rPr>
              <a:t>order n</a:t>
            </a:r>
            <a:r>
              <a:rPr lang="it-IT" altLang="ja-JP">
                <a:latin typeface="Times New Roman" panose="02020603050405020304" pitchFamily="18" charset="0"/>
              </a:rPr>
              <a:t> is an integer number obtained as the product between the size of the space vector </a:t>
            </a:r>
            <a:r>
              <a:rPr lang="it-IT" altLang="ja-JP" sz="2800">
                <a:latin typeface="Times New Roman" panose="02020603050405020304" pitchFamily="18" charset="0"/>
              </a:rPr>
              <a:t>x </a:t>
            </a:r>
            <a:r>
              <a:rPr lang="it-IT" altLang="ja-JP">
                <a:latin typeface="Times New Roman" panose="02020603050405020304" pitchFamily="18" charset="0"/>
              </a:rPr>
              <a:t>and the </a:t>
            </a:r>
            <a:r>
              <a:rPr lang="it-IT" altLang="ja-JP">
                <a:solidFill>
                  <a:srgbClr val="006600"/>
                </a:solidFill>
                <a:latin typeface="Times New Roman" panose="02020603050405020304" pitchFamily="18" charset="0"/>
              </a:rPr>
              <a:t>time gap </a:t>
            </a:r>
            <a:r>
              <a:rPr lang="it-IT" altLang="ja-JP" i="1">
                <a:latin typeface="Times New Roman" panose="02020603050405020304" pitchFamily="18" charset="0"/>
              </a:rPr>
              <a:t>in</a:t>
            </a:r>
            <a:r>
              <a:rPr lang="it-IT" altLang="ja-JP">
                <a:latin typeface="Times New Roman" panose="02020603050405020304" pitchFamily="18" charset="0"/>
              </a:rPr>
              <a:t> the implicit model representation.</a:t>
            </a:r>
          </a:p>
          <a:p>
            <a:pPr algn="just">
              <a:spcAft>
                <a:spcPts val="600"/>
              </a:spcAft>
              <a:buFont typeface="Times New Roman" panose="02020603050405020304" pitchFamily="18" charset="0"/>
              <a:buNone/>
            </a:pPr>
            <a:r>
              <a:rPr lang="it-IT" altLang="ja-JP">
                <a:latin typeface="Times New Roman" panose="02020603050405020304" pitchFamily="18" charset="0"/>
                <a:sym typeface="Webdings" panose="05030102010509060703" pitchFamily="18" charset="2"/>
              </a:rPr>
              <a:t> </a:t>
            </a:r>
            <a:r>
              <a:rPr lang="it-IT" altLang="ja-JP">
                <a:latin typeface="Times New Roman" panose="02020603050405020304" pitchFamily="18" charset="0"/>
              </a:rPr>
              <a:t>The </a:t>
            </a:r>
            <a:r>
              <a:rPr lang="it-IT" altLang="ja-JP" i="1">
                <a:solidFill>
                  <a:srgbClr val="006600"/>
                </a:solidFill>
                <a:latin typeface="Times New Roman" panose="02020603050405020304" pitchFamily="18" charset="0"/>
              </a:rPr>
              <a:t>time gap </a:t>
            </a:r>
            <a:r>
              <a:rPr lang="it-IT" altLang="ja-JP">
                <a:latin typeface="Times New Roman" panose="02020603050405020304" pitchFamily="18" charset="0"/>
              </a:rPr>
              <a:t>is the max time distance in the implicit model representation</a:t>
            </a:r>
            <a:endParaRPr lang="it-IT" altLang="it-IT">
              <a:latin typeface="Times New Roman" panose="02020603050405020304" pitchFamily="18" charset="0"/>
            </a:endParaRPr>
          </a:p>
        </p:txBody>
      </p:sp>
      <p:graphicFrame>
        <p:nvGraphicFramePr>
          <p:cNvPr id="164868" name="Object 4"/>
          <p:cNvGraphicFramePr>
            <a:graphicFrameLocks noChangeAspect="1"/>
          </p:cNvGraphicFramePr>
          <p:nvPr/>
        </p:nvGraphicFramePr>
        <p:xfrm>
          <a:off x="1889125" y="4962525"/>
          <a:ext cx="3078163" cy="1049338"/>
        </p:xfrm>
        <a:graphic>
          <a:graphicData uri="http://schemas.openxmlformats.org/presentationml/2006/ole">
            <mc:AlternateContent xmlns:mc="http://schemas.openxmlformats.org/markup-compatibility/2006">
              <mc:Choice xmlns:v="urn:schemas-microsoft-com:vml" Requires="v">
                <p:oleObj spid="_x0000_s164926" name="Equation" r:id="rId4" imgW="0" imgH="0" progId="Equation.3">
                  <p:embed/>
                </p:oleObj>
              </mc:Choice>
              <mc:Fallback>
                <p:oleObj name="Equation" r:id="rId4" imgW="0" imgH="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4962525"/>
                        <a:ext cx="3078163"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4869" name="Rettangolo 43"/>
          <p:cNvSpPr>
            <a:spLocks noChangeArrowheads="1"/>
          </p:cNvSpPr>
          <p:nvPr/>
        </p:nvSpPr>
        <p:spPr bwMode="auto">
          <a:xfrm>
            <a:off x="188913" y="3789363"/>
            <a:ext cx="613568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Aft>
                <a:spcPts val="600"/>
              </a:spcAft>
              <a:buFont typeface="Times New Roman" panose="02020603050405020304" pitchFamily="18" charset="0"/>
              <a:buNone/>
            </a:pPr>
            <a:r>
              <a:rPr lang="it-IT" altLang="it-IT" sz="2200" b="1" dirty="0" err="1">
                <a:solidFill>
                  <a:srgbClr val="800000"/>
                </a:solidFill>
                <a:latin typeface="Times New Roman" panose="02020603050405020304" pitchFamily="18" charset="0"/>
              </a:rPr>
              <a:t>Example</a:t>
            </a:r>
            <a:r>
              <a:rPr lang="it-IT" altLang="it-IT" sz="2200" b="1" dirty="0">
                <a:solidFill>
                  <a:srgbClr val="800000"/>
                </a:solidFill>
                <a:latin typeface="Times New Roman" panose="02020603050405020304" pitchFamily="18" charset="0"/>
              </a:rPr>
              <a:t> 1:</a:t>
            </a:r>
            <a:endParaRPr lang="it-IT" altLang="it-IT" sz="2200" dirty="0">
              <a:solidFill>
                <a:srgbClr val="000000"/>
              </a:solidFill>
            </a:endParaRPr>
          </a:p>
          <a:p>
            <a:pPr algn="just">
              <a:spcAft>
                <a:spcPts val="600"/>
              </a:spcAft>
              <a:buFont typeface="Times New Roman" panose="02020603050405020304" pitchFamily="18" charset="0"/>
              <a:buNone/>
            </a:pPr>
            <a:r>
              <a:rPr lang="it-IT" altLang="it-IT" sz="2200" dirty="0" err="1">
                <a:latin typeface="Times New Roman" panose="02020603050405020304" pitchFamily="18" charset="0"/>
              </a:rPr>
              <a:t>autonomous</a:t>
            </a:r>
            <a:r>
              <a:rPr lang="it-IT" altLang="it-IT" sz="2200" dirty="0">
                <a:latin typeface="Times New Roman" panose="02020603050405020304" pitchFamily="18" charset="0"/>
              </a:rPr>
              <a:t> discrete-time model of </a:t>
            </a:r>
            <a:r>
              <a:rPr lang="it-IT" altLang="it-IT" sz="2200" dirty="0" err="1">
                <a:latin typeface="Times New Roman" panose="02020603050405020304" pitchFamily="18" charset="0"/>
              </a:rPr>
              <a:t>order</a:t>
            </a:r>
            <a:r>
              <a:rPr lang="it-IT" altLang="it-IT" sz="2200" dirty="0">
                <a:latin typeface="Times New Roman" panose="02020603050405020304" pitchFamily="18" charset="0"/>
              </a:rPr>
              <a:t> 1 (</a:t>
            </a:r>
            <a:r>
              <a:rPr lang="it-IT" altLang="it-IT" sz="2200" dirty="0">
                <a:solidFill>
                  <a:srgbClr val="006600"/>
                </a:solidFill>
                <a:latin typeface="Times New Roman" panose="02020603050405020304" pitchFamily="18" charset="0"/>
              </a:rPr>
              <a:t>scalar model</a:t>
            </a:r>
            <a:r>
              <a:rPr lang="it-IT" altLang="it-IT" sz="2200" dirty="0">
                <a:latin typeface="Times New Roman" panose="02020603050405020304" pitchFamily="18" charset="0"/>
              </a:rPr>
              <a:t>) </a:t>
            </a:r>
          </a:p>
        </p:txBody>
      </p:sp>
      <p:graphicFrame>
        <p:nvGraphicFramePr>
          <p:cNvPr id="164870" name="Object 3"/>
          <p:cNvGraphicFramePr>
            <a:graphicFrameLocks noChangeAspect="1"/>
          </p:cNvGraphicFramePr>
          <p:nvPr/>
        </p:nvGraphicFramePr>
        <p:xfrm>
          <a:off x="1838325" y="7134225"/>
          <a:ext cx="3179763" cy="1728788"/>
        </p:xfrm>
        <a:graphic>
          <a:graphicData uri="http://schemas.openxmlformats.org/presentationml/2006/ole">
            <mc:AlternateContent xmlns:mc="http://schemas.openxmlformats.org/markup-compatibility/2006">
              <mc:Choice xmlns:v="urn:schemas-microsoft-com:vml" Requires="v">
                <p:oleObj spid="_x0000_s164927" name="Equation" r:id="rId6" imgW="0" imgH="0" progId="Equation.3">
                  <p:embed/>
                </p:oleObj>
              </mc:Choice>
              <mc:Fallback>
                <p:oleObj name="Equation" r:id="rId6" imgW="0" imgH="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8325" y="7134225"/>
                        <a:ext cx="3179763"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4871" name="Rettangolo 43"/>
          <p:cNvSpPr>
            <a:spLocks noChangeArrowheads="1"/>
          </p:cNvSpPr>
          <p:nvPr/>
        </p:nvSpPr>
        <p:spPr bwMode="auto">
          <a:xfrm>
            <a:off x="188913" y="6011863"/>
            <a:ext cx="628808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Aft>
                <a:spcPts val="600"/>
              </a:spcAft>
              <a:buFont typeface="Times New Roman" panose="02020603050405020304" pitchFamily="18" charset="0"/>
              <a:buNone/>
            </a:pPr>
            <a:r>
              <a:rPr lang="it-IT" altLang="it-IT" sz="2200" b="1" dirty="0" err="1">
                <a:solidFill>
                  <a:srgbClr val="800000"/>
                </a:solidFill>
                <a:latin typeface="Times New Roman" panose="02020603050405020304" pitchFamily="18" charset="0"/>
              </a:rPr>
              <a:t>Example</a:t>
            </a:r>
            <a:r>
              <a:rPr lang="it-IT" altLang="it-IT" sz="2200" b="1" dirty="0">
                <a:solidFill>
                  <a:srgbClr val="800000"/>
                </a:solidFill>
                <a:latin typeface="Times New Roman" panose="02020603050405020304" pitchFamily="18" charset="0"/>
              </a:rPr>
              <a:t> 2:</a:t>
            </a:r>
            <a:endParaRPr lang="it-IT" altLang="it-IT" sz="2200" dirty="0">
              <a:solidFill>
                <a:srgbClr val="000000"/>
              </a:solidFill>
            </a:endParaRPr>
          </a:p>
          <a:p>
            <a:pPr algn="just">
              <a:spcAft>
                <a:spcPts val="600"/>
              </a:spcAft>
              <a:buFont typeface="Times New Roman" panose="02020603050405020304" pitchFamily="18" charset="0"/>
              <a:buNone/>
            </a:pPr>
            <a:r>
              <a:rPr lang="it-IT" altLang="it-IT" sz="2200" dirty="0" err="1">
                <a:latin typeface="Times New Roman" panose="02020603050405020304" pitchFamily="18" charset="0"/>
              </a:rPr>
              <a:t>autonomous</a:t>
            </a:r>
            <a:r>
              <a:rPr lang="it-IT" altLang="it-IT" sz="2200" dirty="0">
                <a:latin typeface="Times New Roman" panose="02020603050405020304" pitchFamily="18" charset="0"/>
              </a:rPr>
              <a:t> discrete-time model of </a:t>
            </a:r>
            <a:r>
              <a:rPr lang="it-IT" altLang="it-IT" sz="2200" dirty="0" err="1">
                <a:latin typeface="Times New Roman" panose="02020603050405020304" pitchFamily="18" charset="0"/>
              </a:rPr>
              <a:t>order</a:t>
            </a:r>
            <a:r>
              <a:rPr lang="it-IT" altLang="it-IT" sz="2200" dirty="0">
                <a:latin typeface="Times New Roman" panose="02020603050405020304" pitchFamily="18" charset="0"/>
              </a:rPr>
              <a:t> 2 (</a:t>
            </a:r>
            <a:r>
              <a:rPr lang="it-IT" altLang="it-IT" sz="2200" dirty="0" err="1">
                <a:solidFill>
                  <a:srgbClr val="006600"/>
                </a:solidFill>
                <a:latin typeface="Times New Roman" panose="02020603050405020304" pitchFamily="18" charset="0"/>
              </a:rPr>
              <a:t>vectorial</a:t>
            </a:r>
            <a:r>
              <a:rPr lang="it-IT" altLang="it-IT" sz="2200" dirty="0">
                <a:solidFill>
                  <a:srgbClr val="006600"/>
                </a:solidFill>
                <a:latin typeface="Times New Roman" panose="02020603050405020304" pitchFamily="18" charset="0"/>
              </a:rPr>
              <a:t> model</a:t>
            </a:r>
            <a:r>
              <a:rPr lang="it-IT" altLang="it-IT" sz="2200" dirty="0">
                <a:latin typeface="Times New Roman" panose="02020603050405020304" pitchFamily="18"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a:extLst>
              <a:ext uri="{FF2B5EF4-FFF2-40B4-BE49-F238E27FC236}">
                <a16:creationId xmlns:a16="http://schemas.microsoft.com/office/drawing/2014/main" id="{7A35006E-D71D-4321-9CE6-B410F6652655}"/>
              </a:ext>
            </a:extLst>
          </p:cNvPr>
          <p:cNvSpPr>
            <a:spLocks noGrp="1"/>
          </p:cNvSpPr>
          <p:nvPr>
            <p:ph type="title"/>
          </p:nvPr>
        </p:nvSpPr>
        <p:spPr>
          <a:xfrm>
            <a:off x="0" y="0"/>
            <a:ext cx="6858000" cy="971550"/>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sz="3200" dirty="0">
                <a:solidFill>
                  <a:schemeClr val="tx1"/>
                </a:solidFill>
              </a:rPr>
              <a:t>FIXED POINT</a:t>
            </a:r>
            <a:endParaRPr lang="it-IT" dirty="0">
              <a:solidFill>
                <a:schemeClr val="tx1"/>
              </a:solidFill>
            </a:endParaRPr>
          </a:p>
        </p:txBody>
      </p:sp>
      <p:sp>
        <p:nvSpPr>
          <p:cNvPr id="166914"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7BC5620C-8F85-41A8-A79D-46DA35E86DFD}"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75</a:t>
            </a:fld>
            <a:endParaRPr lang="en-GB" altLang="it-IT" sz="1400">
              <a:latin typeface="Times New Roman" panose="02020603050405020304" pitchFamily="18" charset="0"/>
            </a:endParaRPr>
          </a:p>
        </p:txBody>
      </p:sp>
      <p:sp>
        <p:nvSpPr>
          <p:cNvPr id="80900" name="Rectangle 6">
            <a:extLst>
              <a:ext uri="{FF2B5EF4-FFF2-40B4-BE49-F238E27FC236}">
                <a16:creationId xmlns:a16="http://schemas.microsoft.com/office/drawing/2014/main" id="{3D2909E5-82EA-4A5C-A532-91F79D631539}"/>
              </a:ext>
            </a:extLst>
          </p:cNvPr>
          <p:cNvSpPr>
            <a:spLocks noChangeArrowheads="1"/>
          </p:cNvSpPr>
          <p:nvPr/>
        </p:nvSpPr>
        <p:spPr bwMode="auto">
          <a:xfrm>
            <a:off x="428625" y="931863"/>
            <a:ext cx="6000750" cy="718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spcAft>
                <a:spcPts val="600"/>
              </a:spcAft>
              <a:buFont typeface="Times New Roman" charset="0"/>
              <a:buNone/>
              <a:defRPr/>
            </a:pPr>
            <a:r>
              <a:rPr lang="en-US" sz="2400" b="1" dirty="0">
                <a:solidFill>
                  <a:srgbClr val="800000"/>
                </a:solidFill>
                <a:latin typeface="Arial" charset="0"/>
                <a:ea typeface="ＭＳ Ｐゴシック" charset="0"/>
                <a:cs typeface="ＭＳ Ｐゴシック" charset="0"/>
              </a:rPr>
              <a:t>DEFINITION</a:t>
            </a:r>
            <a:r>
              <a:rPr lang="en-US" sz="2400" dirty="0">
                <a:latin typeface="Arial" charset="0"/>
                <a:ea typeface="ＭＳ Ｐゴシック" charset="0"/>
                <a:cs typeface="ＭＳ Ｐゴシック" charset="0"/>
              </a:rPr>
              <a:t> of a </a:t>
            </a:r>
            <a:r>
              <a:rPr lang="en-US" sz="2400" dirty="0">
                <a:solidFill>
                  <a:srgbClr val="006600"/>
                </a:solidFill>
                <a:latin typeface="Arial" charset="0"/>
                <a:ea typeface="ＭＳ Ｐゴシック" charset="0"/>
                <a:cs typeface="ＭＳ Ｐゴシック" charset="0"/>
              </a:rPr>
              <a:t>fixed point</a:t>
            </a:r>
            <a:r>
              <a:rPr lang="en-US" sz="2400" b="1" dirty="0">
                <a:latin typeface="Arial" charset="0"/>
                <a:ea typeface="ＭＳ Ｐゴシック" charset="0"/>
                <a:cs typeface="ＭＳ Ｐゴシック" charset="0"/>
              </a:rPr>
              <a:t>: </a:t>
            </a:r>
          </a:p>
          <a:p>
            <a:pPr algn="ctr" eaLnBrk="1" hangingPunct="1">
              <a:spcBef>
                <a:spcPct val="50000"/>
              </a:spcBef>
              <a:spcAft>
                <a:spcPts val="600"/>
              </a:spcAft>
              <a:buFont typeface="Times New Roman" charset="0"/>
              <a:buNone/>
              <a:defRPr/>
            </a:pPr>
            <a:r>
              <a:rPr lang="en-US" sz="2800" b="1" dirty="0">
                <a:solidFill>
                  <a:srgbClr val="800000"/>
                </a:solidFill>
                <a:latin typeface="Arial" charset="0"/>
                <a:ea typeface="ＭＳ Ｐゴシック" charset="0"/>
                <a:cs typeface="ＭＳ Ｐゴシック" charset="0"/>
              </a:rPr>
              <a:t>x(k+1) = x(k)</a:t>
            </a:r>
          </a:p>
          <a:p>
            <a:pPr marL="342900" indent="-342900" algn="just" eaLnBrk="1" hangingPunct="1">
              <a:spcBef>
                <a:spcPct val="50000"/>
              </a:spcBef>
              <a:spcAft>
                <a:spcPts val="600"/>
              </a:spcAft>
              <a:buFont typeface="Webdings" pitchFamily="18" charset="2"/>
              <a:buChar char="i"/>
              <a:defRPr/>
            </a:pPr>
            <a:r>
              <a:rPr lang="en-US" sz="2000" dirty="0">
                <a:solidFill>
                  <a:srgbClr val="000000"/>
                </a:solidFill>
                <a:latin typeface="Arial" charset="0"/>
                <a:ea typeface="ＭＳ Ｐゴシック" charset="0"/>
                <a:cs typeface="Times New Roman" charset="0"/>
              </a:rPr>
              <a:t>x(k) may be a </a:t>
            </a:r>
            <a:r>
              <a:rPr lang="en-US" sz="2000" dirty="0">
                <a:solidFill>
                  <a:srgbClr val="006600"/>
                </a:solidFill>
                <a:latin typeface="Arial" charset="0"/>
                <a:ea typeface="ＭＳ Ｐゴシック" charset="0"/>
                <a:cs typeface="Times New Roman" charset="0"/>
              </a:rPr>
              <a:t>scalar or vector variable</a:t>
            </a:r>
          </a:p>
          <a:p>
            <a:pPr marL="342900" indent="-342900" algn="just" eaLnBrk="1" hangingPunct="1">
              <a:spcBef>
                <a:spcPct val="50000"/>
              </a:spcBef>
              <a:spcAft>
                <a:spcPts val="600"/>
              </a:spcAft>
              <a:buFont typeface="Wingdings" charset="2"/>
              <a:buChar char="Ø"/>
              <a:defRPr/>
            </a:pPr>
            <a:r>
              <a:rPr lang="en-US" sz="2000" dirty="0">
                <a:solidFill>
                  <a:srgbClr val="000000"/>
                </a:solidFill>
                <a:latin typeface="Arial" charset="0"/>
                <a:ea typeface="ＭＳ Ｐゴシック" charset="0"/>
                <a:cs typeface="ＭＳ Ｐゴシック" charset="0"/>
              </a:rPr>
              <a:t>A </a:t>
            </a:r>
            <a:r>
              <a:rPr lang="en-US" sz="2000" dirty="0">
                <a:solidFill>
                  <a:srgbClr val="006600"/>
                </a:solidFill>
                <a:latin typeface="Arial" charset="0"/>
                <a:ea typeface="ＭＳ Ｐゴシック" charset="0"/>
                <a:cs typeface="ＭＳ Ｐゴシック" charset="0"/>
              </a:rPr>
              <a:t>fixed point</a:t>
            </a:r>
            <a:r>
              <a:rPr lang="en-US" sz="2000" dirty="0">
                <a:solidFill>
                  <a:srgbClr val="000000"/>
                </a:solidFill>
                <a:latin typeface="Arial" charset="0"/>
                <a:ea typeface="ＭＳ Ｐゴシック" charset="0"/>
                <a:cs typeface="ＭＳ Ｐゴシック" charset="0"/>
              </a:rPr>
              <a:t> can be </a:t>
            </a:r>
            <a:r>
              <a:rPr lang="en-US" sz="2000" dirty="0">
                <a:solidFill>
                  <a:srgbClr val="006600"/>
                </a:solidFill>
                <a:latin typeface="Arial" charset="0"/>
                <a:ea typeface="ＭＳ Ｐゴシック" charset="0"/>
                <a:cs typeface="ＭＳ Ｐゴシック" charset="0"/>
              </a:rPr>
              <a:t>stable </a:t>
            </a:r>
            <a:r>
              <a:rPr lang="en-US" sz="2000" dirty="0">
                <a:solidFill>
                  <a:srgbClr val="000000"/>
                </a:solidFill>
                <a:latin typeface="Arial" charset="0"/>
                <a:ea typeface="ＭＳ Ｐゴシック" charset="0"/>
                <a:cs typeface="ＭＳ Ｐゴシック" charset="0"/>
              </a:rPr>
              <a:t>or </a:t>
            </a:r>
            <a:r>
              <a:rPr lang="en-US" sz="2000" dirty="0">
                <a:solidFill>
                  <a:srgbClr val="006600"/>
                </a:solidFill>
                <a:latin typeface="Arial" charset="0"/>
                <a:ea typeface="ＭＳ Ｐゴシック" charset="0"/>
                <a:cs typeface="ＭＳ Ｐゴシック" charset="0"/>
              </a:rPr>
              <a:t>unstable</a:t>
            </a:r>
            <a:r>
              <a:rPr lang="en-US" sz="2000" dirty="0">
                <a:solidFill>
                  <a:srgbClr val="000000"/>
                </a:solidFill>
                <a:latin typeface="Arial" charset="0"/>
                <a:ea typeface="ＭＳ Ｐゴシック" charset="0"/>
                <a:cs typeface="ＭＳ Ｐゴシック" charset="0"/>
              </a:rPr>
              <a:t>.</a:t>
            </a:r>
          </a:p>
          <a:p>
            <a:pPr marL="342900" indent="-342900" algn="just" eaLnBrk="1" hangingPunct="1">
              <a:spcBef>
                <a:spcPct val="50000"/>
              </a:spcBef>
              <a:spcAft>
                <a:spcPts val="600"/>
              </a:spcAft>
              <a:buFont typeface="Wingdings" charset="2"/>
              <a:buChar char="Ø"/>
              <a:defRPr/>
            </a:pPr>
            <a:r>
              <a:rPr lang="en-US" sz="2000" dirty="0">
                <a:solidFill>
                  <a:srgbClr val="000000"/>
                </a:solidFill>
                <a:latin typeface="Arial" charset="0"/>
                <a:ea typeface="ＭＳ Ｐゴシック" charset="0"/>
                <a:cs typeface="ＭＳ Ｐゴシック" charset="0"/>
              </a:rPr>
              <a:t>A </a:t>
            </a:r>
            <a:r>
              <a:rPr lang="en-US" sz="2000" dirty="0">
                <a:solidFill>
                  <a:srgbClr val="006600"/>
                </a:solidFill>
                <a:latin typeface="Arial" charset="0"/>
                <a:ea typeface="ＭＳ Ｐゴシック" charset="0"/>
                <a:cs typeface="ＭＳ Ｐゴシック" charset="0"/>
              </a:rPr>
              <a:t>stable fixed point</a:t>
            </a:r>
            <a:r>
              <a:rPr lang="en-US" sz="2000" dirty="0">
                <a:solidFill>
                  <a:srgbClr val="000000"/>
                </a:solidFill>
                <a:latin typeface="Arial" charset="0"/>
                <a:ea typeface="ＭＳ Ｐゴシック" charset="0"/>
                <a:cs typeface="ＭＳ Ｐゴシック" charset="0"/>
              </a:rPr>
              <a:t> is an </a:t>
            </a:r>
            <a:r>
              <a:rPr lang="en-US" sz="2000" b="1" dirty="0">
                <a:solidFill>
                  <a:srgbClr val="006600"/>
                </a:solidFill>
                <a:latin typeface="Arial" charset="0"/>
                <a:ea typeface="ＭＳ Ｐゴシック" charset="0"/>
                <a:cs typeface="ＭＳ Ｐゴシック" charset="0"/>
              </a:rPr>
              <a:t>attractor</a:t>
            </a:r>
            <a:r>
              <a:rPr lang="en-US" sz="2000" dirty="0">
                <a:solidFill>
                  <a:srgbClr val="000000"/>
                </a:solidFill>
                <a:latin typeface="Arial" charset="0"/>
                <a:ea typeface="ＭＳ Ｐゴシック" charset="0"/>
                <a:cs typeface="ＭＳ Ｐゴシック" charset="0"/>
              </a:rPr>
              <a:t> for the </a:t>
            </a:r>
            <a:r>
              <a:rPr lang="en-US" sz="2000" dirty="0">
                <a:solidFill>
                  <a:srgbClr val="006600"/>
                </a:solidFill>
                <a:latin typeface="Arial" charset="0"/>
                <a:ea typeface="ＭＳ Ｐゴシック" charset="0"/>
                <a:cs typeface="ＭＳ Ｐゴシック" charset="0"/>
              </a:rPr>
              <a:t>trajectories</a:t>
            </a:r>
            <a:r>
              <a:rPr lang="en-US" sz="2000" dirty="0">
                <a:solidFill>
                  <a:srgbClr val="000000"/>
                </a:solidFill>
                <a:latin typeface="Arial" charset="0"/>
                <a:ea typeface="ＭＳ Ｐゴシック" charset="0"/>
                <a:cs typeface="ＭＳ Ｐゴシック" charset="0"/>
              </a:rPr>
              <a:t> originating in a reasonable neighborhood of it.</a:t>
            </a:r>
            <a:endParaRPr lang="en-US" sz="4000" b="1" dirty="0">
              <a:solidFill>
                <a:srgbClr val="800000"/>
              </a:solidFill>
              <a:latin typeface="Arial" charset="0"/>
              <a:ea typeface="ＭＳ Ｐゴシック" charset="0"/>
              <a:cs typeface="ＭＳ Ｐゴシック" charset="0"/>
            </a:endParaRPr>
          </a:p>
          <a:p>
            <a:pPr algn="just" eaLnBrk="1" hangingPunct="1">
              <a:spcBef>
                <a:spcPct val="50000"/>
              </a:spcBef>
              <a:spcAft>
                <a:spcPts val="600"/>
              </a:spcAft>
              <a:defRPr/>
            </a:pPr>
            <a:endParaRPr lang="en-US" sz="2400" dirty="0">
              <a:solidFill>
                <a:srgbClr val="006600"/>
              </a:solidFill>
              <a:latin typeface="Arial" charset="0"/>
              <a:ea typeface="ＭＳ Ｐゴシック" charset="0"/>
              <a:cs typeface="ＭＳ Ｐゴシック" charset="0"/>
            </a:endParaRPr>
          </a:p>
          <a:p>
            <a:pPr algn="just" eaLnBrk="1" hangingPunct="1">
              <a:spcBef>
                <a:spcPct val="50000"/>
              </a:spcBef>
              <a:spcAft>
                <a:spcPts val="600"/>
              </a:spcAft>
              <a:defRPr/>
            </a:pPr>
            <a:r>
              <a:rPr lang="it-IT" sz="2400" b="1" dirty="0">
                <a:solidFill>
                  <a:srgbClr val="C00000"/>
                </a:solidFill>
              </a:rPr>
              <a:t>AUTONOMOUS SYSTEMS </a:t>
            </a:r>
          </a:p>
          <a:p>
            <a:pPr algn="just" eaLnBrk="1" hangingPunct="1">
              <a:spcBef>
                <a:spcPct val="50000"/>
              </a:spcBef>
              <a:spcAft>
                <a:spcPts val="600"/>
              </a:spcAft>
              <a:defRPr/>
            </a:pPr>
            <a:r>
              <a:rPr lang="en-US" sz="2400" dirty="0">
                <a:latin typeface="Arial" charset="0"/>
                <a:ea typeface="ＭＳ Ｐゴシック" charset="0"/>
                <a:cs typeface="ＭＳ Ｐゴシック" charset="0"/>
              </a:rPr>
              <a:t>The </a:t>
            </a:r>
            <a:r>
              <a:rPr lang="en-US" sz="2400" dirty="0">
                <a:solidFill>
                  <a:srgbClr val="006600"/>
                </a:solidFill>
                <a:latin typeface="Arial" charset="0"/>
                <a:ea typeface="ＭＳ Ｐゴシック" charset="0"/>
                <a:cs typeface="ＭＳ Ｐゴシック" charset="0"/>
              </a:rPr>
              <a:t>fixed points</a:t>
            </a:r>
            <a:r>
              <a:rPr lang="en-US" sz="2400" dirty="0">
                <a:latin typeface="Arial" charset="0"/>
                <a:ea typeface="ＭＳ Ｐゴシック" charset="0"/>
                <a:cs typeface="ＭＳ Ｐゴシック" charset="0"/>
              </a:rPr>
              <a:t> are determined </a:t>
            </a:r>
            <a:r>
              <a:rPr lang="it-IT" sz="2400" dirty="0"/>
              <a:t>for </a:t>
            </a:r>
            <a:r>
              <a:rPr lang="it-IT" sz="2400" dirty="0" err="1">
                <a:solidFill>
                  <a:srgbClr val="006600"/>
                </a:solidFill>
              </a:rPr>
              <a:t>autonomous</a:t>
            </a:r>
            <a:r>
              <a:rPr lang="it-IT" sz="2400" dirty="0">
                <a:solidFill>
                  <a:srgbClr val="006600"/>
                </a:solidFill>
              </a:rPr>
              <a:t> </a:t>
            </a:r>
            <a:r>
              <a:rPr lang="it-IT" sz="2400" dirty="0" err="1">
                <a:solidFill>
                  <a:srgbClr val="006600"/>
                </a:solidFill>
              </a:rPr>
              <a:t>systems</a:t>
            </a:r>
            <a:r>
              <a:rPr lang="it-IT" sz="2400" dirty="0">
                <a:solidFill>
                  <a:srgbClr val="006600"/>
                </a:solidFill>
              </a:rPr>
              <a:t>  </a:t>
            </a:r>
            <a:r>
              <a:rPr lang="it-IT" sz="2400" dirty="0"/>
              <a:t>x(k+1) = f(x(k)) </a:t>
            </a:r>
            <a:r>
              <a:rPr lang="en-US" sz="2400" dirty="0">
                <a:latin typeface="Arial" charset="0"/>
                <a:ea typeface="ＭＳ Ｐゴシック" charset="0"/>
                <a:cs typeface="ＭＳ Ｐゴシック" charset="0"/>
              </a:rPr>
              <a:t>as the solutions of the </a:t>
            </a:r>
            <a:r>
              <a:rPr lang="en-US" altLang="ja-JP" sz="2400" dirty="0">
                <a:latin typeface="Arial" charset="0"/>
                <a:ea typeface="ＭＳ Ｐゴシック" charset="0"/>
                <a:cs typeface="ＭＳ Ｐゴシック" charset="0"/>
              </a:rPr>
              <a:t>algebraic eq. (scalar) or system of eqns. (vector):</a:t>
            </a:r>
          </a:p>
          <a:p>
            <a:pPr algn="ctr">
              <a:spcBef>
                <a:spcPts val="600"/>
              </a:spcBef>
              <a:spcAft>
                <a:spcPts val="600"/>
              </a:spcAft>
              <a:buFont typeface="Times New Roman" charset="0"/>
              <a:buNone/>
              <a:defRPr/>
            </a:pPr>
            <a:r>
              <a:rPr lang="en-US" sz="3200" b="1" dirty="0">
                <a:solidFill>
                  <a:srgbClr val="800000"/>
                </a:solidFill>
                <a:latin typeface="Arial" charset="0"/>
                <a:ea typeface="ＭＳ Ｐゴシック" charset="0"/>
                <a:cs typeface="ＭＳ Ｐゴシック" charset="0"/>
              </a:rPr>
              <a:t>x*= f </a:t>
            </a:r>
            <a:r>
              <a:rPr lang="en-US" sz="4000" b="1" dirty="0">
                <a:solidFill>
                  <a:srgbClr val="800000"/>
                </a:solidFill>
                <a:latin typeface="Arial" charset="0"/>
                <a:ea typeface="ＭＳ Ｐゴシック" charset="0"/>
                <a:cs typeface="ＭＳ Ｐゴシック" charset="0"/>
              </a:rPr>
              <a:t>(</a:t>
            </a:r>
            <a:r>
              <a:rPr lang="en-US" sz="3200" b="1" dirty="0">
                <a:solidFill>
                  <a:srgbClr val="800000"/>
                </a:solidFill>
                <a:latin typeface="Arial" charset="0"/>
                <a:ea typeface="ＭＳ Ｐゴシック" charset="0"/>
                <a:cs typeface="ＭＳ Ｐゴシック" charset="0"/>
              </a:rPr>
              <a:t>x*</a:t>
            </a:r>
            <a:r>
              <a:rPr lang="en-US" sz="4000" b="1" dirty="0">
                <a:solidFill>
                  <a:srgbClr val="800000"/>
                </a:solidFill>
                <a:latin typeface="Arial" charset="0"/>
                <a:ea typeface="ＭＳ Ｐゴシック" charset="0"/>
                <a:cs typeface="ＭＳ Ｐゴシック" charset="0"/>
              </a:rPr>
              <a:t>)</a:t>
            </a:r>
            <a:endParaRPr lang="en-US" sz="2400" dirty="0">
              <a:solidFill>
                <a:srgbClr val="000000"/>
              </a:solidFill>
              <a:latin typeface="Arial" charset="0"/>
              <a:ea typeface="ＭＳ Ｐゴシック" charset="0"/>
              <a:cs typeface="ＭＳ Ｐゴシック"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2AD1A311-9186-4EDD-BB52-CE1BEEBAA2B1}"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76</a:t>
            </a:fld>
            <a:endParaRPr lang="en-GB" altLang="it-IT" sz="1400">
              <a:latin typeface="Times New Roman" panose="02020603050405020304" pitchFamily="18" charset="0"/>
            </a:endParaRPr>
          </a:p>
        </p:txBody>
      </p:sp>
      <p:sp>
        <p:nvSpPr>
          <p:cNvPr id="95235" name="Rectangle 2">
            <a:extLst>
              <a:ext uri="{FF2B5EF4-FFF2-40B4-BE49-F238E27FC236}">
                <a16:creationId xmlns:a16="http://schemas.microsoft.com/office/drawing/2014/main" id="{663C4A67-83E6-45E2-8EBC-61C749A2ECB0}"/>
              </a:ext>
            </a:extLst>
          </p:cNvPr>
          <p:cNvSpPr>
            <a:spLocks noGrp="1" noChangeArrowheads="1"/>
          </p:cNvSpPr>
          <p:nvPr>
            <p:ph type="title"/>
          </p:nvPr>
        </p:nvSpPr>
        <p:spPr>
          <a:xfrm>
            <a:off x="0" y="0"/>
            <a:ext cx="6858000" cy="1001713"/>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sz="3200" dirty="0">
                <a:solidFill>
                  <a:srgbClr val="000000"/>
                </a:solidFill>
                <a:ea typeface="ＭＳ Ｐゴシック" charset="0"/>
                <a:cs typeface="ＭＳ Ｐゴシック" charset="0"/>
              </a:rPr>
              <a:t>PERIODIC REGIMES</a:t>
            </a:r>
          </a:p>
        </p:txBody>
      </p:sp>
      <p:sp>
        <p:nvSpPr>
          <p:cNvPr id="168963" name="Rectangle 3"/>
          <p:cNvSpPr>
            <a:spLocks noChangeArrowheads="1"/>
          </p:cNvSpPr>
          <p:nvPr/>
        </p:nvSpPr>
        <p:spPr bwMode="auto">
          <a:xfrm>
            <a:off x="296863" y="3665538"/>
            <a:ext cx="62404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en-GB" altLang="it-IT" sz="3600" b="1">
                <a:solidFill>
                  <a:srgbClr val="000066"/>
                </a:solidFill>
              </a:rPr>
              <a:t>x(k+1) = f (x(k))</a:t>
            </a:r>
          </a:p>
          <a:p>
            <a:pPr algn="ctr">
              <a:spcBef>
                <a:spcPts val="600"/>
              </a:spcBef>
              <a:spcAft>
                <a:spcPts val="600"/>
              </a:spcAft>
              <a:buFont typeface="Times New Roman" panose="02020603050405020304" pitchFamily="18" charset="0"/>
              <a:buNone/>
            </a:pPr>
            <a:r>
              <a:rPr lang="en-GB" altLang="it-IT" sz="3600" b="1">
                <a:solidFill>
                  <a:srgbClr val="000066"/>
                </a:solidFill>
              </a:rPr>
              <a:t>x(k+j)=x(k) </a:t>
            </a:r>
          </a:p>
          <a:p>
            <a:pPr algn="ctr">
              <a:spcBef>
                <a:spcPts val="600"/>
              </a:spcBef>
              <a:spcAft>
                <a:spcPts val="600"/>
              </a:spcAft>
              <a:buFont typeface="Times New Roman" panose="02020603050405020304" pitchFamily="18" charset="0"/>
              <a:buNone/>
            </a:pPr>
            <a:r>
              <a:rPr lang="en-GB" altLang="it-IT" sz="3600" b="1">
                <a:solidFill>
                  <a:srgbClr val="000066"/>
                </a:solidFill>
              </a:rPr>
              <a:t>x(k+q)≠x(k)  </a:t>
            </a:r>
          </a:p>
          <a:p>
            <a:pPr algn="just">
              <a:spcBef>
                <a:spcPts val="600"/>
              </a:spcBef>
              <a:spcAft>
                <a:spcPts val="600"/>
              </a:spcAft>
              <a:buFont typeface="Times New Roman" panose="02020603050405020304" pitchFamily="18" charset="0"/>
              <a:buNone/>
            </a:pPr>
            <a:r>
              <a:rPr lang="en-GB" altLang="it-IT"/>
              <a:t>with q </a:t>
            </a:r>
            <a:r>
              <a:rPr lang="en-GB" altLang="it-IT">
                <a:latin typeface="Symbol" panose="05050102010706020507" pitchFamily="18" charset="2"/>
                <a:sym typeface="Symbol" panose="05050102010706020507" pitchFamily="18" charset="2"/>
              </a:rPr>
              <a:t></a:t>
            </a:r>
            <a:r>
              <a:rPr lang="en-GB" altLang="it-IT">
                <a:latin typeface="Symbol" panose="05050102010706020507" pitchFamily="18" charset="2"/>
              </a:rPr>
              <a:t> </a:t>
            </a:r>
            <a:r>
              <a:rPr lang="en-GB" altLang="it-IT">
                <a:latin typeface="Lucida Calligraphy" panose="03010101010101010101" pitchFamily="66" charset="0"/>
              </a:rPr>
              <a:t>N</a:t>
            </a:r>
            <a:r>
              <a:rPr lang="en-GB" altLang="it-IT"/>
              <a:t>   and   q &lt; j </a:t>
            </a:r>
          </a:p>
        </p:txBody>
      </p:sp>
      <p:sp>
        <p:nvSpPr>
          <p:cNvPr id="168964" name="Text Box 4"/>
          <p:cNvSpPr txBox="1">
            <a:spLocks noChangeArrowheads="1"/>
          </p:cNvSpPr>
          <p:nvPr/>
        </p:nvSpPr>
        <p:spPr bwMode="auto">
          <a:xfrm>
            <a:off x="273050" y="2771775"/>
            <a:ext cx="6310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2800" b="1">
                <a:solidFill>
                  <a:srgbClr val="006600"/>
                </a:solidFill>
                <a:latin typeface="Times New Roman" panose="02020603050405020304" pitchFamily="18" charset="0"/>
              </a:rPr>
              <a:t>periodical regimes </a:t>
            </a:r>
            <a:r>
              <a:rPr lang="it-IT" altLang="it-IT" sz="2800" b="1">
                <a:latin typeface="Times New Roman" panose="02020603050405020304" pitchFamily="18" charset="0"/>
              </a:rPr>
              <a:t>with</a:t>
            </a:r>
            <a:r>
              <a:rPr lang="it-IT" altLang="it-IT" sz="2800" b="1">
                <a:solidFill>
                  <a:srgbClr val="800000"/>
                </a:solidFill>
                <a:latin typeface="Times New Roman" panose="02020603050405020304" pitchFamily="18" charset="0"/>
              </a:rPr>
              <a:t> </a:t>
            </a:r>
            <a:r>
              <a:rPr lang="it-IT" altLang="it-IT" sz="2800" b="1">
                <a:solidFill>
                  <a:srgbClr val="006600"/>
                </a:solidFill>
                <a:latin typeface="Times New Roman" panose="02020603050405020304" pitchFamily="18" charset="0"/>
              </a:rPr>
              <a:t>period </a:t>
            </a:r>
            <a:r>
              <a:rPr lang="it-IT" altLang="it-IT" sz="2800" b="1">
                <a:latin typeface="Times New Roman" panose="02020603050405020304" pitchFamily="18" charset="0"/>
              </a:rPr>
              <a:t>“</a:t>
            </a:r>
            <a:r>
              <a:rPr lang="it-IT" altLang="ja-JP" sz="2800" b="1">
                <a:latin typeface="Times New Roman" panose="02020603050405020304" pitchFamily="18" charset="0"/>
              </a:rPr>
              <a:t>j</a:t>
            </a:r>
            <a:r>
              <a:rPr lang="it-IT" altLang="it-IT" sz="2800" b="1">
                <a:latin typeface="Times New Roman" panose="02020603050405020304" pitchFamily="18" charset="0"/>
              </a:rPr>
              <a:t>”</a:t>
            </a:r>
            <a:r>
              <a:rPr lang="it-IT" altLang="ja-JP" sz="2800" b="1">
                <a:solidFill>
                  <a:srgbClr val="800000"/>
                </a:solidFill>
                <a:latin typeface="Times New Roman" panose="02020603050405020304" pitchFamily="18" charset="0"/>
              </a:rPr>
              <a:t> </a:t>
            </a:r>
          </a:p>
          <a:p>
            <a:pPr algn="ctr">
              <a:spcBef>
                <a:spcPct val="0"/>
              </a:spcBef>
              <a:buFont typeface="Times New Roman" panose="02020603050405020304" pitchFamily="18" charset="0"/>
              <a:buNone/>
            </a:pPr>
            <a:r>
              <a:rPr lang="it-IT" altLang="it-IT" sz="2800" b="1">
                <a:latin typeface="Times New Roman" panose="02020603050405020304" pitchFamily="18" charset="0"/>
              </a:rPr>
              <a:t>in an </a:t>
            </a:r>
            <a:r>
              <a:rPr lang="it-IT" altLang="it-IT" sz="2800" b="1">
                <a:solidFill>
                  <a:srgbClr val="006600"/>
                </a:solidFill>
                <a:latin typeface="Times New Roman" panose="02020603050405020304" pitchFamily="18" charset="0"/>
              </a:rPr>
              <a:t>autonomous discrete-time model</a:t>
            </a:r>
          </a:p>
        </p:txBody>
      </p:sp>
      <p:sp>
        <p:nvSpPr>
          <p:cNvPr id="168965" name="Rectangle 8"/>
          <p:cNvSpPr>
            <a:spLocks noChangeArrowheads="1"/>
          </p:cNvSpPr>
          <p:nvPr/>
        </p:nvSpPr>
        <p:spPr bwMode="auto">
          <a:xfrm>
            <a:off x="981075" y="7780338"/>
            <a:ext cx="4895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en-GB" altLang="it-IT" sz="3200" b="1">
                <a:solidFill>
                  <a:srgbClr val="000066"/>
                </a:solidFill>
              </a:rPr>
              <a:t>x(k) =x(k+1) = f </a:t>
            </a:r>
            <a:r>
              <a:rPr lang="en-GB" altLang="it-IT" sz="4000" b="1">
                <a:solidFill>
                  <a:srgbClr val="000066"/>
                </a:solidFill>
              </a:rPr>
              <a:t>(</a:t>
            </a:r>
            <a:r>
              <a:rPr lang="en-GB" altLang="it-IT" sz="3200" b="1">
                <a:solidFill>
                  <a:srgbClr val="000066"/>
                </a:solidFill>
              </a:rPr>
              <a:t>x(k)</a:t>
            </a:r>
            <a:r>
              <a:rPr lang="en-GB" altLang="it-IT" sz="4000" b="1">
                <a:solidFill>
                  <a:srgbClr val="000066"/>
                </a:solidFill>
              </a:rPr>
              <a:t>)</a:t>
            </a:r>
          </a:p>
        </p:txBody>
      </p:sp>
      <p:sp>
        <p:nvSpPr>
          <p:cNvPr id="168966" name="Text Box 9"/>
          <p:cNvSpPr txBox="1">
            <a:spLocks noChangeArrowheads="1"/>
          </p:cNvSpPr>
          <p:nvPr/>
        </p:nvSpPr>
        <p:spPr bwMode="auto">
          <a:xfrm>
            <a:off x="331788" y="6858000"/>
            <a:ext cx="6194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it-IT" altLang="it-IT" sz="2800">
                <a:solidFill>
                  <a:srgbClr val="800000"/>
                </a:solidFill>
                <a:latin typeface="Webdings" panose="05030102010509060703" pitchFamily="18" charset="2"/>
                <a:sym typeface="Webdings" panose="05030102010509060703" pitchFamily="18" charset="2"/>
              </a:rPr>
              <a:t></a:t>
            </a:r>
            <a:r>
              <a:rPr lang="it-IT" altLang="it-IT" sz="2800">
                <a:solidFill>
                  <a:srgbClr val="800000"/>
                </a:solidFill>
                <a:latin typeface="Times New Roman" panose="02020603050405020304" pitchFamily="18" charset="0"/>
                <a:sym typeface="Webdings" panose="05030102010509060703" pitchFamily="18" charset="2"/>
              </a:rPr>
              <a:t> </a:t>
            </a:r>
            <a:r>
              <a:rPr lang="it-IT" altLang="it-IT" sz="2800">
                <a:solidFill>
                  <a:srgbClr val="800000"/>
                </a:solidFill>
                <a:latin typeface="Times New Roman" panose="02020603050405020304" pitchFamily="18" charset="0"/>
              </a:rPr>
              <a:t>The fixed point can be viewed as a periodical regime with period “1”</a:t>
            </a:r>
          </a:p>
        </p:txBody>
      </p:sp>
      <p:sp>
        <p:nvSpPr>
          <p:cNvPr id="168967" name="CasellaDiTesto 9"/>
          <p:cNvSpPr txBox="1">
            <a:spLocks noChangeArrowheads="1"/>
          </p:cNvSpPr>
          <p:nvPr/>
        </p:nvSpPr>
        <p:spPr bwMode="auto">
          <a:xfrm>
            <a:off x="304800" y="1868488"/>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buFont typeface="Times New Roman" panose="02020603050405020304" pitchFamily="18" charset="0"/>
              <a:buNone/>
            </a:pPr>
            <a:r>
              <a:rPr lang="en-US" altLang="it-IT" sz="2000" b="1">
                <a:latin typeface="Courier New" panose="02070309020205020404" pitchFamily="49" charset="0"/>
              </a:rPr>
              <a:t>k</a:t>
            </a:r>
            <a:r>
              <a:rPr lang="en-US" altLang="it-IT" sz="2000" b="1" baseline="-25000">
                <a:latin typeface="Courier New" panose="02070309020205020404" pitchFamily="49" charset="0"/>
              </a:rPr>
              <a:t>0</a:t>
            </a:r>
            <a:r>
              <a:rPr lang="en-US" altLang="it-IT" sz="2000" b="1">
                <a:latin typeface="Courier New" panose="02070309020205020404" pitchFamily="49" charset="0"/>
              </a:rPr>
              <a:t> … … … </a:t>
            </a:r>
            <a:r>
              <a:rPr lang="en-US" altLang="it-IT" sz="2000" b="1">
                <a:solidFill>
                  <a:srgbClr val="800000"/>
                </a:solidFill>
                <a:latin typeface="Courier New" panose="02070309020205020404" pitchFamily="49" charset="0"/>
              </a:rPr>
              <a:t>k</a:t>
            </a:r>
            <a:r>
              <a:rPr lang="en-US" altLang="it-IT" sz="2000" b="1">
                <a:latin typeface="Courier New" panose="02070309020205020404" pitchFamily="49" charset="0"/>
              </a:rPr>
              <a:t> k+1 … k+q … </a:t>
            </a:r>
            <a:r>
              <a:rPr lang="en-US" altLang="it-IT" sz="2000" b="1">
                <a:solidFill>
                  <a:srgbClr val="800000"/>
                </a:solidFill>
                <a:latin typeface="Courier New" panose="02070309020205020404" pitchFamily="49" charset="0"/>
              </a:rPr>
              <a:t>k+j</a:t>
            </a:r>
            <a:r>
              <a:rPr lang="en-US" altLang="it-IT" sz="2000" b="1">
                <a:latin typeface="Courier New" panose="02070309020205020404" pitchFamily="49" charset="0"/>
              </a:rPr>
              <a:t> … … … </a:t>
            </a:r>
            <a:r>
              <a:rPr lang="en-US" altLang="it-IT" sz="2000" b="1">
                <a:solidFill>
                  <a:srgbClr val="800000"/>
                </a:solidFill>
                <a:latin typeface="Courier New" panose="02070309020205020404" pitchFamily="49" charset="0"/>
              </a:rPr>
              <a:t>k+2j</a:t>
            </a:r>
            <a:r>
              <a:rPr lang="en-US" altLang="it-IT" sz="2000" b="1">
                <a:latin typeface="Courier New" panose="02070309020205020404" pitchFamily="49" charset="0"/>
              </a:rPr>
              <a:t> …</a:t>
            </a:r>
          </a:p>
        </p:txBody>
      </p:sp>
      <p:grpSp>
        <p:nvGrpSpPr>
          <p:cNvPr id="168968" name="Gruppo 8"/>
          <p:cNvGrpSpPr>
            <a:grpSpLocks/>
          </p:cNvGrpSpPr>
          <p:nvPr/>
        </p:nvGrpSpPr>
        <p:grpSpPr bwMode="auto">
          <a:xfrm>
            <a:off x="463550" y="1603375"/>
            <a:ext cx="6062663" cy="211138"/>
            <a:chOff x="462879" y="1310308"/>
            <a:chExt cx="6063333" cy="228600"/>
          </a:xfrm>
        </p:grpSpPr>
        <p:sp>
          <p:nvSpPr>
            <p:cNvPr id="168969" name="Line 10"/>
            <p:cNvSpPr>
              <a:spLocks noChangeShapeType="1"/>
            </p:cNvSpPr>
            <p:nvPr/>
          </p:nvSpPr>
          <p:spPr bwMode="auto">
            <a:xfrm>
              <a:off x="462879" y="1424608"/>
              <a:ext cx="606333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70" name="Line 11"/>
            <p:cNvSpPr>
              <a:spLocks noChangeShapeType="1"/>
            </p:cNvSpPr>
            <p:nvPr/>
          </p:nvSpPr>
          <p:spPr bwMode="auto">
            <a:xfrm>
              <a:off x="476672"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1" name="Line 12"/>
            <p:cNvSpPr>
              <a:spLocks noChangeShapeType="1"/>
            </p:cNvSpPr>
            <p:nvPr/>
          </p:nvSpPr>
          <p:spPr bwMode="auto">
            <a:xfrm>
              <a:off x="1772816"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2" name="Line 13"/>
            <p:cNvSpPr>
              <a:spLocks noChangeShapeType="1"/>
            </p:cNvSpPr>
            <p:nvPr/>
          </p:nvSpPr>
          <p:spPr bwMode="auto">
            <a:xfrm>
              <a:off x="2217440"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3" name="Line 14"/>
            <p:cNvSpPr>
              <a:spLocks noChangeShapeType="1"/>
            </p:cNvSpPr>
            <p:nvPr/>
          </p:nvSpPr>
          <p:spPr bwMode="auto">
            <a:xfrm>
              <a:off x="4064496"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4" name="Line 15"/>
            <p:cNvSpPr>
              <a:spLocks noChangeShapeType="1"/>
            </p:cNvSpPr>
            <p:nvPr/>
          </p:nvSpPr>
          <p:spPr bwMode="auto">
            <a:xfrm>
              <a:off x="5661248"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5" name="Line 16"/>
            <p:cNvSpPr>
              <a:spLocks noChangeShapeType="1"/>
            </p:cNvSpPr>
            <p:nvPr/>
          </p:nvSpPr>
          <p:spPr bwMode="auto">
            <a:xfrm>
              <a:off x="3140968" y="131030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a:extLst>
              <a:ext uri="{FF2B5EF4-FFF2-40B4-BE49-F238E27FC236}">
                <a16:creationId xmlns:a16="http://schemas.microsoft.com/office/drawing/2014/main" id="{7FD6854C-3DBA-4AC0-972B-A0693ED9D128}"/>
              </a:ext>
            </a:extLst>
          </p:cNvPr>
          <p:cNvSpPr>
            <a:spLocks noGrp="1"/>
          </p:cNvSpPr>
          <p:nvPr>
            <p:ph type="title"/>
          </p:nvPr>
        </p:nvSpPr>
        <p:spPr>
          <a:xfrm>
            <a:off x="514350" y="250825"/>
            <a:ext cx="5829300" cy="522288"/>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spAutoFit/>
          </a:bodyPr>
          <a:lstStyle/>
          <a:p>
            <a:pPr eaLnBrk="1" hangingPunct="1">
              <a:defRPr/>
            </a:pPr>
            <a:r>
              <a:rPr lang="it-IT" dirty="0">
                <a:solidFill>
                  <a:schemeClr val="tx1"/>
                </a:solidFill>
              </a:rPr>
              <a:t>ORBITS OR TRAJECTORIES</a:t>
            </a:r>
          </a:p>
        </p:txBody>
      </p:sp>
      <p:sp>
        <p:nvSpPr>
          <p:cNvPr id="171010"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A7D1F092-397D-4B26-A733-CAE18F078F37}"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77</a:t>
            </a:fld>
            <a:endParaRPr lang="en-GB" altLang="it-IT" sz="1400">
              <a:latin typeface="Times New Roman" panose="02020603050405020304" pitchFamily="18" charset="0"/>
            </a:endParaRPr>
          </a:p>
        </p:txBody>
      </p:sp>
      <p:sp>
        <p:nvSpPr>
          <p:cNvPr id="171011" name="Rectangle 2"/>
          <p:cNvSpPr txBox="1">
            <a:spLocks noChangeArrowheads="1"/>
          </p:cNvSpPr>
          <p:nvPr/>
        </p:nvSpPr>
        <p:spPr bwMode="auto">
          <a:xfrm>
            <a:off x="212725" y="1195388"/>
            <a:ext cx="645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 typeface="Times New Roman" panose="02020603050405020304" pitchFamily="18" charset="0"/>
              <a:buNone/>
            </a:pPr>
            <a:r>
              <a:rPr lang="it-IT" altLang="it-IT" sz="2200" b="1">
                <a:solidFill>
                  <a:srgbClr val="800000"/>
                </a:solidFill>
                <a:latin typeface="Times New Roman" panose="02020603050405020304" pitchFamily="18" charset="0"/>
              </a:rPr>
              <a:t>Example:</a:t>
            </a:r>
          </a:p>
          <a:p>
            <a:pPr algn="just">
              <a:spcBef>
                <a:spcPct val="0"/>
              </a:spcBef>
              <a:buFont typeface="Times New Roman" panose="02020603050405020304" pitchFamily="18" charset="0"/>
              <a:buNone/>
            </a:pPr>
            <a:r>
              <a:rPr lang="it-IT" altLang="it-IT" sz="2200">
                <a:latin typeface="Times New Roman" panose="02020603050405020304" pitchFamily="18" charset="0"/>
              </a:rPr>
              <a:t>discrete-time, non-linear, autonomous model of </a:t>
            </a:r>
            <a:r>
              <a:rPr lang="it-IT" altLang="it-IT" sz="2200">
                <a:solidFill>
                  <a:srgbClr val="006600"/>
                </a:solidFill>
                <a:latin typeface="Times New Roman" panose="02020603050405020304" pitchFamily="18" charset="0"/>
              </a:rPr>
              <a:t>order </a:t>
            </a:r>
            <a:r>
              <a:rPr lang="it-IT" altLang="it-IT" sz="2200">
                <a:latin typeface="Times New Roman" panose="02020603050405020304" pitchFamily="18" charset="0"/>
              </a:rPr>
              <a:t>2</a:t>
            </a:r>
          </a:p>
        </p:txBody>
      </p:sp>
      <p:graphicFrame>
        <p:nvGraphicFramePr>
          <p:cNvPr id="171012" name="Object 4"/>
          <p:cNvGraphicFramePr>
            <a:graphicFrameLocks noChangeAspect="1"/>
          </p:cNvGraphicFramePr>
          <p:nvPr/>
        </p:nvGraphicFramePr>
        <p:xfrm>
          <a:off x="1831975" y="2051050"/>
          <a:ext cx="3217863" cy="2627313"/>
        </p:xfrm>
        <a:graphic>
          <a:graphicData uri="http://schemas.openxmlformats.org/presentationml/2006/ole">
            <mc:AlternateContent xmlns:mc="http://schemas.openxmlformats.org/markup-compatibility/2006">
              <mc:Choice xmlns:v="urn:schemas-microsoft-com:vml" Requires="v">
                <p:oleObj spid="_x0000_s171045" name="Equazione" r:id="rId4" imgW="0" imgH="0" progId="Equation.3">
                  <p:embed/>
                </p:oleObj>
              </mc:Choice>
              <mc:Fallback>
                <p:oleObj name="Equazione" r:id="rId4" imgW="0" imgH="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2051050"/>
                        <a:ext cx="321786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1013" name="Gruppo 5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5283200"/>
            <a:ext cx="5003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Callout 1 1"/>
          <p:cNvSpPr>
            <a:spLocks/>
          </p:cNvSpPr>
          <p:nvPr/>
        </p:nvSpPr>
        <p:spPr bwMode="auto">
          <a:xfrm>
            <a:off x="5443538" y="4662488"/>
            <a:ext cx="1312862" cy="708025"/>
          </a:xfrm>
          <a:prstGeom prst="borderCallout1">
            <a:avLst>
              <a:gd name="adj1" fmla="val 65023"/>
              <a:gd name="adj2" fmla="val -3139"/>
              <a:gd name="adj3" fmla="val 120213"/>
              <a:gd name="adj4" fmla="val -41449"/>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it-IT" altLang="it-IT" sz="2000" b="1">
                <a:solidFill>
                  <a:srgbClr val="006600"/>
                </a:solidFill>
              </a:rPr>
              <a:t>fixed point</a:t>
            </a:r>
          </a:p>
        </p:txBody>
      </p:sp>
      <p:sp>
        <p:nvSpPr>
          <p:cNvPr id="171015" name="Callout 1 1"/>
          <p:cNvSpPr>
            <a:spLocks/>
          </p:cNvSpPr>
          <p:nvPr/>
        </p:nvSpPr>
        <p:spPr bwMode="auto">
          <a:xfrm>
            <a:off x="5229225" y="6732588"/>
            <a:ext cx="1312863" cy="708025"/>
          </a:xfrm>
          <a:prstGeom prst="borderCallout1">
            <a:avLst>
              <a:gd name="adj1" fmla="val 65023"/>
              <a:gd name="adj2" fmla="val -3139"/>
              <a:gd name="adj3" fmla="val 144671"/>
              <a:gd name="adj4" fmla="val -94218"/>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it-IT" altLang="it-IT" sz="2000" b="1">
                <a:solidFill>
                  <a:srgbClr val="006600"/>
                </a:solidFill>
              </a:rPr>
              <a:t>periodic regime</a:t>
            </a:r>
          </a:p>
        </p:txBody>
      </p:sp>
      <p:sp>
        <p:nvSpPr>
          <p:cNvPr id="171016" name="Rettangolo 1"/>
          <p:cNvSpPr>
            <a:spLocks noChangeArrowheads="1"/>
          </p:cNvSpPr>
          <p:nvPr/>
        </p:nvSpPr>
        <p:spPr bwMode="auto">
          <a:xfrm>
            <a:off x="2066925" y="5480050"/>
            <a:ext cx="1614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GB" altLang="it-IT" sz="1800" b="1">
                <a:solidFill>
                  <a:srgbClr val="800000"/>
                </a:solidFill>
                <a:latin typeface="Times New Roman" panose="02020603050405020304" pitchFamily="18" charset="0"/>
              </a:rPr>
              <a:t>Phase Portrait</a:t>
            </a:r>
            <a:endParaRPr lang="it-IT" altLang="it-IT" sz="1800"/>
          </a:p>
        </p:txBody>
      </p:sp>
      <p:sp>
        <p:nvSpPr>
          <p:cNvPr id="171017" name="Rettangolo 2"/>
          <p:cNvSpPr>
            <a:spLocks noChangeArrowheads="1"/>
          </p:cNvSpPr>
          <p:nvPr/>
        </p:nvSpPr>
        <p:spPr bwMode="auto">
          <a:xfrm>
            <a:off x="1716088" y="3492500"/>
            <a:ext cx="3313112" cy="719138"/>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endParaRPr lang="it-IT" altLang="it-IT"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AF86CBB-C4CF-41C0-AFE0-79FB98043ED3}"/>
              </a:ext>
            </a:extLst>
          </p:cNvPr>
          <p:cNvSpPr>
            <a:spLocks noGrp="1" noChangeArrowheads="1"/>
          </p:cNvSpPr>
          <p:nvPr>
            <p:ph type="title"/>
          </p:nvPr>
        </p:nvSpPr>
        <p:spPr>
          <a:xfrm>
            <a:off x="188913" y="30163"/>
            <a:ext cx="6480175" cy="941387"/>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a:t>LOGISTIC MODEL </a:t>
            </a:r>
          </a:p>
        </p:txBody>
      </p:sp>
      <p:sp>
        <p:nvSpPr>
          <p:cNvPr id="173058"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05342D4F-F6F8-4D5C-9F43-A6E65605FB0B}"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78</a:t>
            </a:fld>
            <a:endParaRPr lang="en-GB" altLang="it-IT" sz="1400">
              <a:latin typeface="Times New Roman" panose="02020603050405020304" pitchFamily="18" charset="0"/>
            </a:endParaRPr>
          </a:p>
        </p:txBody>
      </p:sp>
      <p:graphicFrame>
        <p:nvGraphicFramePr>
          <p:cNvPr id="88068" name="Oggetto 1"/>
          <p:cNvGraphicFramePr>
            <a:graphicFrameLocks noChangeAspect="1"/>
          </p:cNvGraphicFramePr>
          <p:nvPr/>
        </p:nvGraphicFramePr>
        <p:xfrm>
          <a:off x="868363" y="4910138"/>
          <a:ext cx="5119687" cy="3894137"/>
        </p:xfrm>
        <a:graphic>
          <a:graphicData uri="http://schemas.openxmlformats.org/presentationml/2006/ole">
            <mc:AlternateContent xmlns:mc="http://schemas.openxmlformats.org/markup-compatibility/2006">
              <mc:Choice xmlns:v="urn:schemas-microsoft-com:vml" Requires="v">
                <p:oleObj spid="_x0000_s173117" name="Equazione" r:id="rId4" imgW="0" imgH="0" progId="Equation.3">
                  <p:embed/>
                </p:oleObj>
              </mc:Choice>
              <mc:Fallback>
                <p:oleObj name="Equazione" r:id="rId4" imgW="0" imgH="0" progId="Equation.3">
                  <p:embed/>
                  <p:pic>
                    <p:nvPicPr>
                      <p:cNvPr id="0" name="Oggetto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4910138"/>
                        <a:ext cx="5119687"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3060" name="Rettangolo 3"/>
          <p:cNvSpPr>
            <a:spLocks noChangeArrowheads="1"/>
          </p:cNvSpPr>
          <p:nvPr/>
        </p:nvSpPr>
        <p:spPr bwMode="auto">
          <a:xfrm>
            <a:off x="368300" y="1166813"/>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288">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ts val="600"/>
              </a:spcBef>
              <a:spcAft>
                <a:spcPts val="600"/>
              </a:spcAft>
            </a:pPr>
            <a:r>
              <a:rPr lang="en-US" altLang="it-IT" sz="2000">
                <a:solidFill>
                  <a:srgbClr val="000000"/>
                </a:solidFill>
              </a:rPr>
              <a:t>a </a:t>
            </a:r>
            <a:r>
              <a:rPr lang="en-US" altLang="it-IT" sz="2000">
                <a:solidFill>
                  <a:srgbClr val="006600"/>
                </a:solidFill>
              </a:rPr>
              <a:t>natural saturation level </a:t>
            </a:r>
            <a:r>
              <a:rPr lang="en-US" altLang="it-IT" sz="2000">
                <a:solidFill>
                  <a:srgbClr val="000000"/>
                </a:solidFill>
              </a:rPr>
              <a:t>N</a:t>
            </a:r>
            <a:r>
              <a:rPr lang="en-US" altLang="it-IT" sz="2000" baseline="-25000">
                <a:solidFill>
                  <a:srgbClr val="000000"/>
                </a:solidFill>
              </a:rPr>
              <a:t>sat</a:t>
            </a:r>
            <a:r>
              <a:rPr lang="en-US" altLang="it-IT" sz="1800">
                <a:solidFill>
                  <a:srgbClr val="000000"/>
                </a:solidFill>
              </a:rPr>
              <a:t> </a:t>
            </a:r>
            <a:r>
              <a:rPr lang="en-US" altLang="it-IT" sz="2000">
                <a:solidFill>
                  <a:srgbClr val="000000"/>
                </a:solidFill>
              </a:rPr>
              <a:t>exists for the population</a:t>
            </a:r>
            <a:r>
              <a:rPr lang="en-US" altLang="it-IT" sz="2000">
                <a:solidFill>
                  <a:srgbClr val="0000CC"/>
                </a:solidFill>
              </a:rPr>
              <a:t> </a:t>
            </a:r>
            <a:r>
              <a:rPr lang="en-US" altLang="it-IT" sz="2000">
                <a:solidFill>
                  <a:srgbClr val="000000"/>
                </a:solidFill>
              </a:rPr>
              <a:t>at which the growth rate becomes zero </a:t>
            </a:r>
          </a:p>
        </p:txBody>
      </p:sp>
      <p:graphicFrame>
        <p:nvGraphicFramePr>
          <p:cNvPr id="173061" name="Oggetto 1"/>
          <p:cNvGraphicFramePr>
            <a:graphicFrameLocks noGrp="1" noChangeAspect="1"/>
          </p:cNvGraphicFramePr>
          <p:nvPr/>
        </p:nvGraphicFramePr>
        <p:xfrm>
          <a:off x="2154238" y="2051050"/>
          <a:ext cx="2549525" cy="1931988"/>
        </p:xfrm>
        <a:graphic>
          <a:graphicData uri="http://schemas.openxmlformats.org/presentationml/2006/ole">
            <mc:AlternateContent xmlns:mc="http://schemas.openxmlformats.org/markup-compatibility/2006">
              <mc:Choice xmlns:v="urn:schemas-microsoft-com:vml" Requires="v">
                <p:oleObj spid="_x0000_s173118" name="Equazione" r:id="rId6" imgW="0" imgH="0" progId="Equation.3">
                  <p:embed/>
                </p:oleObj>
              </mc:Choice>
              <mc:Fallback>
                <p:oleObj name="Equazione" r:id="rId6" imgW="0" imgH="0" progId="Equation.3">
                  <p:embed/>
                  <p:pic>
                    <p:nvPicPr>
                      <p:cNvPr id="0" name="Oggetto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238" y="2051050"/>
                        <a:ext cx="2549525" cy="19319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a:spLocks noChangeArrowheads="1"/>
          </p:cNvSpPr>
          <p:nvPr/>
        </p:nvSpPr>
        <p:spPr bwMode="auto">
          <a:xfrm>
            <a:off x="717550" y="4381500"/>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a:solidFill>
                  <a:srgbClr val="800000"/>
                </a:solidFill>
              </a:rPr>
              <a:t>Search for Equilibrium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ppt_x"/>
                                          </p:val>
                                        </p:tav>
                                        <p:tav tm="100000">
                                          <p:val>
                                            <p:strVal val="#ppt_x"/>
                                          </p:val>
                                        </p:tav>
                                      </p:tavLst>
                                    </p:anim>
                                    <p:anim calcmode="lin" valueType="num">
                                      <p:cBhvr additive="base">
                                        <p:cTn id="8" dur="500" fill="hold"/>
                                        <p:tgtEl>
                                          <p:spTgt spid="880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A094B05-7AB8-48C1-9FEB-177E7D1B5DB8}"/>
              </a:ext>
            </a:extLst>
          </p:cNvPr>
          <p:cNvSpPr>
            <a:spLocks noGrp="1" noChangeArrowheads="1"/>
          </p:cNvSpPr>
          <p:nvPr>
            <p:ph type="title"/>
          </p:nvPr>
        </p:nvSpPr>
        <p:spPr>
          <a:xfrm>
            <a:off x="188913" y="30163"/>
            <a:ext cx="6480175" cy="941387"/>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a:t>LOGISTIC MAP</a:t>
            </a:r>
          </a:p>
        </p:txBody>
      </p:sp>
      <p:sp>
        <p:nvSpPr>
          <p:cNvPr id="175106"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E620904C-D6C8-45C2-B4A4-0FBEF335863E}"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79</a:t>
            </a:fld>
            <a:endParaRPr lang="en-GB" altLang="it-IT" sz="1400">
              <a:latin typeface="Times New Roman" panose="02020603050405020304" pitchFamily="18" charset="0"/>
            </a:endParaRPr>
          </a:p>
        </p:txBody>
      </p:sp>
      <p:graphicFrame>
        <p:nvGraphicFramePr>
          <p:cNvPr id="175107" name="Object 2"/>
          <p:cNvGraphicFramePr>
            <a:graphicFrameLocks noGrp="1" noChangeAspect="1"/>
          </p:cNvGraphicFramePr>
          <p:nvPr>
            <p:ph sz="half" idx="4294967295"/>
          </p:nvPr>
        </p:nvGraphicFramePr>
        <p:xfrm>
          <a:off x="1833563" y="1836738"/>
          <a:ext cx="4965700" cy="5019675"/>
        </p:xfrm>
        <a:graphic>
          <a:graphicData uri="http://schemas.openxmlformats.org/presentationml/2006/ole">
            <mc:AlternateContent xmlns:mc="http://schemas.openxmlformats.org/markup-compatibility/2006">
              <mc:Choice xmlns:v="urn:schemas-microsoft-com:vml" Requires="v">
                <p:oleObj spid="_x0000_s175165" name="Equazione" r:id="rId4" imgW="0" imgH="0" progId="Equation.3">
                  <p:embed/>
                </p:oleObj>
              </mc:Choice>
              <mc:Fallback>
                <p:oleObj name="Equazione" r:id="rId4" imgW="0" imgH="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563" y="1836738"/>
                        <a:ext cx="49657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5108" name="Object 7"/>
          <p:cNvGraphicFramePr>
            <a:graphicFrameLocks noChangeAspect="1"/>
          </p:cNvGraphicFramePr>
          <p:nvPr/>
        </p:nvGraphicFramePr>
        <p:xfrm>
          <a:off x="1543050" y="7772400"/>
          <a:ext cx="3563938" cy="1120775"/>
        </p:xfrm>
        <a:graphic>
          <a:graphicData uri="http://schemas.openxmlformats.org/presentationml/2006/ole">
            <mc:AlternateContent xmlns:mc="http://schemas.openxmlformats.org/markup-compatibility/2006">
              <mc:Choice xmlns:v="urn:schemas-microsoft-com:vml" Requires="v">
                <p:oleObj spid="_x0000_s175166" name="Equation" r:id="rId6" imgW="0" imgH="0" progId="Equation.3">
                  <p:embed/>
                </p:oleObj>
              </mc:Choice>
              <mc:Fallback>
                <p:oleObj name="Equation" r:id="rId6" imgW="0" imgH="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50" y="7772400"/>
                        <a:ext cx="3563938" cy="11207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09" name="Callout con freccia destra 15"/>
          <p:cNvSpPr>
            <a:spLocks noChangeArrowheads="1"/>
          </p:cNvSpPr>
          <p:nvPr/>
        </p:nvSpPr>
        <p:spPr bwMode="auto">
          <a:xfrm>
            <a:off x="188913" y="4932363"/>
            <a:ext cx="1600200" cy="1117600"/>
          </a:xfrm>
          <a:prstGeom prst="rightArrowCallout">
            <a:avLst>
              <a:gd name="adj1" fmla="val 28944"/>
              <a:gd name="adj2" fmla="val 26972"/>
              <a:gd name="adj3" fmla="val 23022"/>
              <a:gd name="adj4" fmla="val 75231"/>
            </a:avLst>
          </a:prstGeom>
          <a:solidFill>
            <a:schemeClr val="accent1">
              <a:alpha val="27058"/>
            </a:schemeClr>
          </a:solidFill>
          <a:ln w="9525">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r>
              <a:rPr lang="it-IT" altLang="it-IT" sz="1800"/>
              <a:t>adimen-</a:t>
            </a:r>
          </a:p>
          <a:p>
            <a:pPr algn="ctr">
              <a:spcBef>
                <a:spcPct val="0"/>
              </a:spcBef>
              <a:buFont typeface="Times New Roman" panose="02020603050405020304" pitchFamily="18" charset="0"/>
              <a:buNone/>
            </a:pPr>
            <a:r>
              <a:rPr lang="it-IT" altLang="it-IT" sz="1800"/>
              <a:t>siona-lization</a:t>
            </a:r>
          </a:p>
        </p:txBody>
      </p:sp>
      <p:sp>
        <p:nvSpPr>
          <p:cNvPr id="175110" name="Callout con freccia destra 15"/>
          <p:cNvSpPr>
            <a:spLocks noChangeArrowheads="1"/>
          </p:cNvSpPr>
          <p:nvPr/>
        </p:nvSpPr>
        <p:spPr bwMode="auto">
          <a:xfrm>
            <a:off x="188913" y="1654175"/>
            <a:ext cx="1600200" cy="1117600"/>
          </a:xfrm>
          <a:prstGeom prst="rightArrowCallout">
            <a:avLst>
              <a:gd name="adj1" fmla="val 28944"/>
              <a:gd name="adj2" fmla="val 26972"/>
              <a:gd name="adj3" fmla="val 23022"/>
              <a:gd name="adj4" fmla="val 75231"/>
            </a:avLst>
          </a:prstGeom>
          <a:solidFill>
            <a:schemeClr val="accent1">
              <a:alpha val="27058"/>
            </a:schemeClr>
          </a:solidFill>
          <a:ln w="9525">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 typeface="Times New Roman" panose="02020603050405020304" pitchFamily="18" charset="0"/>
              <a:buNone/>
            </a:pPr>
            <a:endParaRPr lang="it-IT" altLang="it-IT" sz="1800"/>
          </a:p>
          <a:p>
            <a:pPr algn="ctr">
              <a:spcBef>
                <a:spcPct val="0"/>
              </a:spcBef>
              <a:buFont typeface="Times New Roman" panose="02020603050405020304" pitchFamily="18" charset="0"/>
              <a:buNone/>
            </a:pPr>
            <a:r>
              <a:rPr lang="it-IT" altLang="it-IT" sz="1800"/>
              <a:t>discreti-zation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181487-9A94-40E2-A2B6-F845ECBCDE07}"/>
              </a:ext>
            </a:extLst>
          </p:cNvPr>
          <p:cNvSpPr>
            <a:spLocks noGrp="1"/>
          </p:cNvSpPr>
          <p:nvPr>
            <p:ph type="title"/>
          </p:nvPr>
        </p:nvSpPr>
        <p:spPr/>
        <p:txBody>
          <a:bodyPr/>
          <a:lstStyle/>
          <a:p>
            <a:pPr>
              <a:defRPr/>
            </a:pPr>
            <a:r>
              <a:rPr lang="it-IT" sz="3200" dirty="0" err="1"/>
              <a:t>VALIDATION</a:t>
            </a:r>
            <a:endParaRPr lang="it-IT" sz="3200" dirty="0"/>
          </a:p>
        </p:txBody>
      </p:sp>
      <p:sp>
        <p:nvSpPr>
          <p:cNvPr id="28674"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17C23825-1324-4214-BA6C-F4865D735C8F}" type="slidenum">
              <a:rPr lang="it-IT" altLang="it-IT" sz="1400" smtClean="0"/>
              <a:pPr>
                <a:spcBef>
                  <a:spcPts val="600"/>
                </a:spcBef>
                <a:buFont typeface="Times New Roman" panose="02020603050405020304" pitchFamily="18" charset="0"/>
                <a:buNone/>
              </a:pPr>
              <a:t>8</a:t>
            </a:fld>
            <a:endParaRPr lang="it-IT" altLang="it-IT" sz="1400"/>
          </a:p>
        </p:txBody>
      </p:sp>
      <p:sp>
        <p:nvSpPr>
          <p:cNvPr id="28675" name="CasellaDiTesto 3"/>
          <p:cNvSpPr txBox="1">
            <a:spLocks noChangeArrowheads="1"/>
          </p:cNvSpPr>
          <p:nvPr/>
        </p:nvSpPr>
        <p:spPr bwMode="auto">
          <a:xfrm>
            <a:off x="549275" y="2051050"/>
            <a:ext cx="57594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2800"/>
              <a:t>In modeling and simulation, </a:t>
            </a:r>
            <a:br>
              <a:rPr lang="en-US" altLang="it-IT" sz="2800"/>
            </a:br>
            <a:r>
              <a:rPr lang="en-US" altLang="it-IT" sz="2800">
                <a:solidFill>
                  <a:srgbClr val="006600"/>
                </a:solidFill>
              </a:rPr>
              <a:t>validation</a:t>
            </a:r>
            <a:r>
              <a:rPr lang="en-US" altLang="it-IT" sz="2800"/>
              <a:t> is the (human) process of determining the degree to which </a:t>
            </a:r>
            <a:br>
              <a:rPr lang="en-US" altLang="it-IT" sz="2800"/>
            </a:br>
            <a:r>
              <a:rPr lang="en-US" altLang="it-IT" sz="2800"/>
              <a:t>a model or </a:t>
            </a:r>
            <a:br>
              <a:rPr lang="en-US" altLang="it-IT" sz="2800"/>
            </a:br>
            <a:r>
              <a:rPr lang="en-US" altLang="it-IT" sz="2800"/>
              <a:t>a </a:t>
            </a:r>
            <a:r>
              <a:rPr lang="en-US" altLang="it-IT" sz="2800">
                <a:solidFill>
                  <a:srgbClr val="006600"/>
                </a:solidFill>
              </a:rPr>
              <a:t>simulation</a:t>
            </a:r>
            <a:r>
              <a:rPr lang="en-US" altLang="it-IT" sz="2800"/>
              <a:t> carried out with the model</a:t>
            </a:r>
            <a:br>
              <a:rPr lang="en-US" altLang="it-IT" sz="2800"/>
            </a:br>
            <a:r>
              <a:rPr lang="en-US" altLang="it-IT" sz="2800"/>
              <a:t>is an accurate representation of the real world from the perspective of the intended uses.</a:t>
            </a:r>
            <a:endParaRPr lang="it-IT" altLang="it-IT" sz="2800"/>
          </a:p>
        </p:txBody>
      </p:sp>
      <p:sp>
        <p:nvSpPr>
          <p:cNvPr id="28676" name="CasellaDiTesto 4"/>
          <p:cNvSpPr txBox="1">
            <a:spLocks noChangeArrowheads="1"/>
          </p:cNvSpPr>
          <p:nvPr/>
        </p:nvSpPr>
        <p:spPr bwMode="auto">
          <a:xfrm>
            <a:off x="1628775" y="7812088"/>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From </a:t>
            </a:r>
            <a:r>
              <a:rPr lang="it-IT" altLang="it-IT" sz="1800">
                <a:solidFill>
                  <a:srgbClr val="0000FF"/>
                </a:solidFill>
                <a:sym typeface="Webdings" panose="05030102010509060703" pitchFamily="18" charset="2"/>
              </a:rPr>
              <a:t></a:t>
            </a:r>
            <a:endParaRPr lang="it-IT" altLang="it-IT" sz="1800">
              <a:solidFill>
                <a:srgbClr val="0000FF"/>
              </a:solidFill>
            </a:endParaRPr>
          </a:p>
          <a:p>
            <a:pPr eaLnBrk="1" hangingPunct="1">
              <a:spcBef>
                <a:spcPct val="0"/>
              </a:spcBef>
              <a:buFontTx/>
              <a:buNone/>
            </a:pPr>
            <a:r>
              <a:rPr lang="it-IT" altLang="it-IT" sz="1800">
                <a:hlinkClick r:id="rId3"/>
              </a:rPr>
              <a:t>http://www.thefreedictionary.com</a:t>
            </a:r>
            <a:r>
              <a:rPr lang="it-IT" altLang="it-IT" sz="180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ts val="600"/>
              </a:spcBef>
              <a:buFont typeface="Times New Roman" panose="02020603050405020304" pitchFamily="18" charset="0"/>
              <a:buNone/>
            </a:pPr>
            <a:fld id="{5B5C3A26-A0A0-48DE-8FCF-0E828B48A352}" type="slidenum">
              <a:rPr lang="en-GB" altLang="it-IT" sz="1400" smtClean="0">
                <a:latin typeface="Times New Roman" panose="02020603050405020304" pitchFamily="18" charset="0"/>
              </a:rPr>
              <a:pPr eaLnBrk="0" hangingPunct="0">
                <a:spcBef>
                  <a:spcPts val="600"/>
                </a:spcBef>
                <a:buFont typeface="Times New Roman" panose="02020603050405020304" pitchFamily="18" charset="0"/>
                <a:buNone/>
              </a:pPr>
              <a:t>80</a:t>
            </a:fld>
            <a:endParaRPr lang="en-GB" altLang="it-IT" sz="1400">
              <a:latin typeface="Times New Roman" panose="02020603050405020304" pitchFamily="18" charset="0"/>
            </a:endParaRPr>
          </a:p>
        </p:txBody>
      </p:sp>
      <p:sp>
        <p:nvSpPr>
          <p:cNvPr id="103427" name="Rectangle 2">
            <a:extLst>
              <a:ext uri="{FF2B5EF4-FFF2-40B4-BE49-F238E27FC236}">
                <a16:creationId xmlns:a16="http://schemas.microsoft.com/office/drawing/2014/main" id="{409CB3C4-C564-4AC9-A2DF-4A177B78CC21}"/>
              </a:ext>
            </a:extLst>
          </p:cNvPr>
          <p:cNvSpPr>
            <a:spLocks noGrp="1" noChangeArrowheads="1"/>
          </p:cNvSpPr>
          <p:nvPr>
            <p:ph type="title"/>
          </p:nvPr>
        </p:nvSpPr>
        <p:spPr>
          <a:xfrm>
            <a:off x="0" y="0"/>
            <a:ext cx="6858000" cy="1016000"/>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a:t>LOGISTIC MAP WITH 1 PARAMETER</a:t>
            </a:r>
          </a:p>
        </p:txBody>
      </p:sp>
      <p:sp>
        <p:nvSpPr>
          <p:cNvPr id="177155" name="Rectangle 3"/>
          <p:cNvSpPr>
            <a:spLocks noChangeArrowheads="1"/>
          </p:cNvSpPr>
          <p:nvPr/>
        </p:nvSpPr>
        <p:spPr bwMode="auto">
          <a:xfrm>
            <a:off x="981075" y="1031875"/>
            <a:ext cx="48958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Font typeface="Times New Roman" panose="02020603050405020304" pitchFamily="18" charset="0"/>
              <a:buNone/>
            </a:pPr>
            <a:r>
              <a:rPr lang="en-GB" altLang="it-IT" sz="2800" b="1">
                <a:solidFill>
                  <a:srgbClr val="000066"/>
                </a:solidFill>
              </a:rPr>
              <a:t>x(k+1) = r</a:t>
            </a:r>
            <a:r>
              <a:rPr lang="en-GB" altLang="it-IT" sz="2800"/>
              <a:t> </a:t>
            </a:r>
            <a:r>
              <a:rPr lang="en-GB" altLang="it-IT" sz="2800" b="1">
                <a:solidFill>
                  <a:srgbClr val="000066"/>
                </a:solidFill>
              </a:rPr>
              <a:t>[1 - x(k)] x(k)</a:t>
            </a:r>
          </a:p>
          <a:p>
            <a:pPr algn="ctr">
              <a:spcBef>
                <a:spcPts val="600"/>
              </a:spcBef>
              <a:spcAft>
                <a:spcPts val="600"/>
              </a:spcAft>
              <a:buFont typeface="Times New Roman" panose="02020603050405020304" pitchFamily="18" charset="0"/>
              <a:buNone/>
            </a:pPr>
            <a:r>
              <a:rPr lang="en-GB" altLang="it-IT" sz="2800" b="1">
                <a:solidFill>
                  <a:srgbClr val="000066"/>
                </a:solidFill>
              </a:rPr>
              <a:t>x(k</a:t>
            </a:r>
            <a:r>
              <a:rPr lang="en-GB" altLang="it-IT" sz="2800" b="1" baseline="-25000">
                <a:solidFill>
                  <a:srgbClr val="000066"/>
                </a:solidFill>
              </a:rPr>
              <a:t>0</a:t>
            </a:r>
            <a:r>
              <a:rPr lang="en-GB" altLang="it-IT" sz="2800" b="1">
                <a:solidFill>
                  <a:srgbClr val="000066"/>
                </a:solidFill>
              </a:rPr>
              <a:t>) = x</a:t>
            </a:r>
            <a:r>
              <a:rPr lang="en-GB" altLang="it-IT" sz="2800" b="1" baseline="-25000">
                <a:solidFill>
                  <a:srgbClr val="000066"/>
                </a:solidFill>
              </a:rPr>
              <a:t>0</a:t>
            </a:r>
          </a:p>
          <a:p>
            <a:pPr algn="ctr">
              <a:spcBef>
                <a:spcPts val="600"/>
              </a:spcBef>
              <a:spcAft>
                <a:spcPts val="600"/>
              </a:spcAft>
              <a:buFont typeface="Times New Roman" panose="02020603050405020304" pitchFamily="18" charset="0"/>
              <a:buNone/>
            </a:pPr>
            <a:r>
              <a:rPr lang="en-GB" altLang="it-IT" sz="2800" b="1">
                <a:solidFill>
                  <a:srgbClr val="000066"/>
                </a:solidFill>
              </a:rPr>
              <a:t>0 ≤ x(k) ≤ 1</a:t>
            </a:r>
          </a:p>
          <a:p>
            <a:pPr algn="ctr">
              <a:spcBef>
                <a:spcPct val="0"/>
              </a:spcBef>
              <a:buFont typeface="Times New Roman" panose="02020603050405020304" pitchFamily="18" charset="0"/>
              <a:buNone/>
            </a:pPr>
            <a:endParaRPr lang="en-GB" altLang="it-IT" b="1">
              <a:solidFill>
                <a:srgbClr val="C00000"/>
              </a:solidFill>
            </a:endParaRPr>
          </a:p>
          <a:p>
            <a:pPr algn="ctr">
              <a:spcBef>
                <a:spcPct val="0"/>
              </a:spcBef>
              <a:buFont typeface="Times New Roman" panose="02020603050405020304" pitchFamily="18" charset="0"/>
              <a:buNone/>
            </a:pPr>
            <a:r>
              <a:rPr lang="en-GB" altLang="it-IT" b="1">
                <a:solidFill>
                  <a:srgbClr val="C00000"/>
                </a:solidFill>
              </a:rPr>
              <a:t>x(k+1)→</a:t>
            </a:r>
            <a:r>
              <a:rPr lang="en-GB" altLang="it-IT" b="1" i="1">
                <a:solidFill>
                  <a:srgbClr val="C00000"/>
                </a:solidFill>
              </a:rPr>
              <a:t>y</a:t>
            </a:r>
            <a:r>
              <a:rPr lang="en-GB" altLang="it-IT" b="1">
                <a:solidFill>
                  <a:srgbClr val="C00000"/>
                </a:solidFill>
              </a:rPr>
              <a:t>	 x(k)→</a:t>
            </a:r>
            <a:r>
              <a:rPr lang="en-GB" altLang="it-IT" b="1" i="1">
                <a:solidFill>
                  <a:srgbClr val="C00000"/>
                </a:solidFill>
              </a:rPr>
              <a:t>x</a:t>
            </a:r>
          </a:p>
        </p:txBody>
      </p:sp>
      <p:graphicFrame>
        <p:nvGraphicFramePr>
          <p:cNvPr id="177156" name="Object 5"/>
          <p:cNvGraphicFramePr>
            <a:graphicFrameLocks noChangeAspect="1"/>
          </p:cNvGraphicFramePr>
          <p:nvPr/>
        </p:nvGraphicFramePr>
        <p:xfrm>
          <a:off x="2992438" y="5645150"/>
          <a:ext cx="3392487" cy="3273425"/>
        </p:xfrm>
        <a:graphic>
          <a:graphicData uri="http://schemas.openxmlformats.org/presentationml/2006/ole">
            <mc:AlternateContent xmlns:mc="http://schemas.openxmlformats.org/markup-compatibility/2006">
              <mc:Choice xmlns:v="urn:schemas-microsoft-com:vml" Requires="v">
                <p:oleObj spid="_x0000_s177187" name="Equazione" r:id="rId4" imgW="0" imgH="0" progId="Equation.3">
                  <p:embed/>
                </p:oleObj>
              </mc:Choice>
              <mc:Fallback>
                <p:oleObj name="Equazione" r:id="rId4" imgW="0" imgH="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8" y="5645150"/>
                        <a:ext cx="339248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798" name="Text Box 10">
            <a:extLst>
              <a:ext uri="{FF2B5EF4-FFF2-40B4-BE49-F238E27FC236}">
                <a16:creationId xmlns:a16="http://schemas.microsoft.com/office/drawing/2014/main" id="{4A41BED1-2510-4C69-8896-5369CDD34778}"/>
              </a:ext>
            </a:extLst>
          </p:cNvPr>
          <p:cNvSpPr txBox="1">
            <a:spLocks noChangeArrowheads="1"/>
          </p:cNvSpPr>
          <p:nvPr/>
        </p:nvSpPr>
        <p:spPr bwMode="auto">
          <a:xfrm>
            <a:off x="304800" y="4116388"/>
            <a:ext cx="6248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000">
                <a:solidFill>
                  <a:schemeClr val="tx1"/>
                </a:solidFill>
                <a:latin typeface="Arial" pitchFamily="34" charset="0"/>
                <a:ea typeface="ＭＳ Ｐゴシック" pitchFamily="34" charset="-128"/>
              </a:defRPr>
            </a:lvl2pPr>
            <a:lvl3pPr marL="1143000" indent="-228600">
              <a:spcBef>
                <a:spcPct val="20000"/>
              </a:spcBef>
              <a:buChar char="•"/>
              <a:defRPr>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just">
              <a:spcBef>
                <a:spcPct val="0"/>
              </a:spcBef>
              <a:buFont typeface="Times New Roman" pitchFamily="18" charset="0"/>
              <a:buNone/>
              <a:defRPr/>
            </a:pPr>
            <a:r>
              <a:rPr lang="it-IT" altLang="it-IT" sz="2000" dirty="0">
                <a:solidFill>
                  <a:srgbClr val="006600"/>
                </a:solidFill>
                <a:latin typeface="+mn-lt"/>
              </a:rPr>
              <a:t>Parabola</a:t>
            </a:r>
            <a:r>
              <a:rPr lang="it-IT" altLang="it-IT" sz="2000" dirty="0">
                <a:latin typeface="+mn-lt"/>
              </a:rPr>
              <a:t> </a:t>
            </a:r>
            <a:r>
              <a:rPr lang="it-IT" altLang="it-IT" sz="2000" dirty="0" err="1">
                <a:latin typeface="+mn-lt"/>
              </a:rPr>
              <a:t>that</a:t>
            </a:r>
            <a:r>
              <a:rPr lang="it-IT" altLang="it-IT" sz="2000" dirty="0">
                <a:latin typeface="+mn-lt"/>
              </a:rPr>
              <a:t> </a:t>
            </a:r>
            <a:r>
              <a:rPr lang="it-IT" altLang="it-IT" sz="2000" dirty="0" err="1">
                <a:latin typeface="+mn-lt"/>
              </a:rPr>
              <a:t>is</a:t>
            </a:r>
            <a:endParaRPr lang="it-IT" altLang="it-IT" sz="2000" dirty="0">
              <a:latin typeface="+mn-lt"/>
            </a:endParaRPr>
          </a:p>
          <a:p>
            <a:pPr algn="just">
              <a:spcBef>
                <a:spcPct val="0"/>
              </a:spcBef>
              <a:buFont typeface="Times New Roman" pitchFamily="18" charset="0"/>
              <a:buChar char="•"/>
              <a:defRPr/>
            </a:pPr>
            <a:r>
              <a:rPr lang="it-IT" altLang="it-IT" sz="2000" dirty="0" err="1">
                <a:latin typeface="+mn-lt"/>
              </a:rPr>
              <a:t>passing</a:t>
            </a:r>
            <a:r>
              <a:rPr lang="it-IT" altLang="it-IT" sz="2000" dirty="0">
                <a:latin typeface="+mn-lt"/>
              </a:rPr>
              <a:t> </a:t>
            </a:r>
            <a:r>
              <a:rPr lang="it-IT" altLang="it-IT" sz="2000" dirty="0" err="1">
                <a:latin typeface="+mn-lt"/>
              </a:rPr>
              <a:t>through</a:t>
            </a:r>
            <a:r>
              <a:rPr lang="it-IT" altLang="it-IT" sz="2000" dirty="0">
                <a:latin typeface="+mn-lt"/>
              </a:rPr>
              <a:t> the </a:t>
            </a:r>
            <a:r>
              <a:rPr lang="it-IT" altLang="it-IT" sz="2000" dirty="0" err="1">
                <a:latin typeface="+mn-lt"/>
              </a:rPr>
              <a:t>origin</a:t>
            </a:r>
            <a:r>
              <a:rPr lang="it-IT" altLang="it-IT" sz="2000" dirty="0">
                <a:latin typeface="+mn-lt"/>
              </a:rPr>
              <a:t> </a:t>
            </a:r>
          </a:p>
          <a:p>
            <a:pPr algn="just">
              <a:spcBef>
                <a:spcPct val="0"/>
              </a:spcBef>
              <a:buFont typeface="Times New Roman" pitchFamily="18" charset="0"/>
              <a:buChar char="•"/>
              <a:defRPr/>
            </a:pPr>
            <a:r>
              <a:rPr lang="it-IT" altLang="it-IT" sz="2000" dirty="0" err="1">
                <a:latin typeface="+mn-lt"/>
              </a:rPr>
              <a:t>having</a:t>
            </a:r>
            <a:r>
              <a:rPr lang="it-IT" altLang="it-IT" sz="2000" dirty="0">
                <a:latin typeface="+mn-lt"/>
              </a:rPr>
              <a:t> a </a:t>
            </a:r>
            <a:r>
              <a:rPr lang="it-IT" altLang="it-IT" sz="2000" dirty="0" err="1">
                <a:latin typeface="+mn-lt"/>
              </a:rPr>
              <a:t>vertical</a:t>
            </a:r>
            <a:r>
              <a:rPr lang="it-IT" altLang="it-IT" sz="2000" dirty="0">
                <a:latin typeface="+mn-lt"/>
              </a:rPr>
              <a:t> </a:t>
            </a:r>
            <a:r>
              <a:rPr lang="it-IT" altLang="it-IT" sz="2000" dirty="0" err="1">
                <a:latin typeface="+mn-lt"/>
              </a:rPr>
              <a:t>axis</a:t>
            </a:r>
            <a:endParaRPr lang="it-IT" altLang="it-IT" sz="2000" dirty="0">
              <a:latin typeface="+mn-lt"/>
            </a:endParaRPr>
          </a:p>
          <a:p>
            <a:pPr algn="just">
              <a:spcBef>
                <a:spcPct val="0"/>
              </a:spcBef>
              <a:buFont typeface="Times New Roman" pitchFamily="18" charset="0"/>
              <a:buChar char="•"/>
              <a:defRPr/>
            </a:pPr>
            <a:r>
              <a:rPr lang="it-IT" altLang="it-IT" sz="2000" dirty="0" err="1">
                <a:latin typeface="+mn-lt"/>
              </a:rPr>
              <a:t>having</a:t>
            </a:r>
            <a:r>
              <a:rPr lang="it-IT" altLang="it-IT" sz="2000" dirty="0">
                <a:latin typeface="+mn-lt"/>
              </a:rPr>
              <a:t> a </a:t>
            </a:r>
            <a:r>
              <a:rPr lang="it-IT" altLang="it-IT" sz="2000" dirty="0" err="1">
                <a:latin typeface="+mn-lt"/>
              </a:rPr>
              <a:t>downward</a:t>
            </a:r>
            <a:r>
              <a:rPr lang="it-IT" altLang="it-IT" sz="2000" dirty="0">
                <a:latin typeface="+mn-lt"/>
              </a:rPr>
              <a:t> </a:t>
            </a:r>
            <a:r>
              <a:rPr lang="it-IT" altLang="it-IT" sz="2000" dirty="0" err="1">
                <a:latin typeface="+mn-lt"/>
              </a:rPr>
              <a:t>concavity</a:t>
            </a:r>
            <a:endParaRPr lang="it-IT" altLang="it-IT" sz="2000" dirty="0">
              <a:latin typeface="+mn-lt"/>
            </a:endParaRPr>
          </a:p>
          <a:p>
            <a:pPr algn="just">
              <a:spcBef>
                <a:spcPct val="0"/>
              </a:spcBef>
              <a:buFont typeface="Times New Roman" pitchFamily="18" charset="0"/>
              <a:buChar char="•"/>
              <a:defRPr/>
            </a:pPr>
            <a:r>
              <a:rPr lang="it-IT" altLang="it-IT" sz="2000" dirty="0" err="1">
                <a:latin typeface="+mn-lt"/>
              </a:rPr>
              <a:t>having</a:t>
            </a:r>
            <a:r>
              <a:rPr lang="it-IT" altLang="it-IT" sz="2000" dirty="0">
                <a:latin typeface="+mn-lt"/>
              </a:rPr>
              <a:t> </a:t>
            </a:r>
            <a:r>
              <a:rPr lang="it-IT" altLang="it-IT" sz="2000" dirty="0" err="1">
                <a:latin typeface="+mn-lt"/>
              </a:rPr>
              <a:t>vertex</a:t>
            </a:r>
            <a:r>
              <a:rPr lang="it-IT" altLang="it-IT" sz="2000" dirty="0">
                <a:latin typeface="+mn-lt"/>
              </a:rPr>
              <a:t> </a:t>
            </a:r>
            <a:r>
              <a:rPr lang="it-IT" altLang="it-IT" sz="2000" dirty="0" err="1">
                <a:latin typeface="+mn-lt"/>
              </a:rPr>
              <a:t>coordinates</a:t>
            </a:r>
            <a:r>
              <a:rPr lang="it-IT" altLang="it-IT" sz="2000" dirty="0">
                <a:latin typeface="+mn-lt"/>
              </a:rPr>
              <a:t>: (-b/2a; </a:t>
            </a:r>
            <a:r>
              <a:rPr lang="it-IT" altLang="it-IT" sz="2000" dirty="0">
                <a:solidFill>
                  <a:srgbClr val="000099"/>
                </a:solidFill>
                <a:latin typeface="+mn-lt"/>
              </a:rPr>
              <a:t>-Δ/4a</a:t>
            </a:r>
            <a:r>
              <a:rPr lang="it-IT" altLang="it-IT" sz="2000" dirty="0">
                <a:latin typeface="+mn-lt"/>
              </a:rPr>
              <a:t>)</a:t>
            </a:r>
          </a:p>
        </p:txBody>
      </p:sp>
      <p:sp>
        <p:nvSpPr>
          <p:cNvPr id="177158" name="Rettangolo 8"/>
          <p:cNvSpPr>
            <a:spLocks noChangeArrowheads="1"/>
          </p:cNvSpPr>
          <p:nvPr/>
        </p:nvSpPr>
        <p:spPr bwMode="auto">
          <a:xfrm>
            <a:off x="312738" y="3679825"/>
            <a:ext cx="624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spcAft>
                <a:spcPts val="600"/>
              </a:spcAft>
              <a:buFont typeface="Times New Roman" panose="02020603050405020304" pitchFamily="18" charset="0"/>
              <a:buNone/>
            </a:pPr>
            <a:r>
              <a:rPr lang="it-IT" altLang="it-IT">
                <a:solidFill>
                  <a:srgbClr val="800000"/>
                </a:solidFill>
              </a:rPr>
              <a:t>Diagram  of </a:t>
            </a:r>
            <a:r>
              <a:rPr lang="it-IT" altLang="ja-JP">
                <a:solidFill>
                  <a:srgbClr val="800000"/>
                </a:solidFill>
              </a:rPr>
              <a:t>Generalized Eq. </a:t>
            </a:r>
            <a:r>
              <a:rPr lang="it-IT" altLang="ja-JP" i="1">
                <a:solidFill>
                  <a:srgbClr val="800000"/>
                </a:solidFill>
              </a:rPr>
              <a:t>y = f(x)</a:t>
            </a:r>
            <a:endParaRPr lang="it-IT" altLang="it-IT">
              <a:solidFill>
                <a:srgbClr val="800000"/>
              </a:solidFill>
            </a:endParaRPr>
          </a:p>
        </p:txBody>
      </p:sp>
      <p:sp>
        <p:nvSpPr>
          <p:cNvPr id="177159" name="Rettangolo 1"/>
          <p:cNvSpPr>
            <a:spLocks noChangeArrowheads="1"/>
          </p:cNvSpPr>
          <p:nvPr/>
        </p:nvSpPr>
        <p:spPr bwMode="auto">
          <a:xfrm>
            <a:off x="360363" y="8523288"/>
            <a:ext cx="3068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t>r = </a:t>
            </a:r>
            <a:r>
              <a:rPr lang="it-IT" altLang="it-IT" sz="1800">
                <a:solidFill>
                  <a:srgbClr val="006600"/>
                </a:solidFill>
              </a:rPr>
              <a:t>growth rate parameter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egnaposto numero diapositiva 4"/>
          <p:cNvSpPr txBox="1">
            <a:spLocks noGrp="1"/>
          </p:cNvSpPr>
          <p:nvPr/>
        </p:nvSpPr>
        <p:spPr bwMode="auto">
          <a:xfrm>
            <a:off x="4914900" y="8626475"/>
            <a:ext cx="168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44A6AA15-5EF2-41C6-B006-827F8F91403B}" type="slidenum">
              <a:rPr lang="en-GB" altLang="it-IT" sz="1400">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81</a:t>
            </a:fld>
            <a:endParaRPr lang="en-GB" altLang="it-IT" sz="1400">
              <a:latin typeface="Times New Roman" panose="02020603050405020304" pitchFamily="18" charset="0"/>
            </a:endParaRPr>
          </a:p>
        </p:txBody>
      </p:sp>
      <p:sp>
        <p:nvSpPr>
          <p:cNvPr id="179202" name="Callout con freccia in su 13"/>
          <p:cNvSpPr>
            <a:spLocks noChangeArrowheads="1"/>
          </p:cNvSpPr>
          <p:nvPr/>
        </p:nvSpPr>
        <p:spPr bwMode="auto">
          <a:xfrm>
            <a:off x="3775075" y="6835775"/>
            <a:ext cx="823913" cy="760413"/>
          </a:xfrm>
          <a:prstGeom prst="upArrowCallout">
            <a:avLst>
              <a:gd name="adj1" fmla="val 25001"/>
              <a:gd name="adj2" fmla="val 25006"/>
              <a:gd name="adj3" fmla="val 25000"/>
              <a:gd name="adj4" fmla="val 649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sp>
        <p:nvSpPr>
          <p:cNvPr id="81923" name="Rectangle 2">
            <a:extLst>
              <a:ext uri="{FF2B5EF4-FFF2-40B4-BE49-F238E27FC236}">
                <a16:creationId xmlns:a16="http://schemas.microsoft.com/office/drawing/2014/main" id="{A3321014-FB51-477F-8F24-CD90C5D67E27}"/>
              </a:ext>
            </a:extLst>
          </p:cNvPr>
          <p:cNvSpPr>
            <a:spLocks noGrp="1" noChangeArrowheads="1"/>
          </p:cNvSpPr>
          <p:nvPr>
            <p:ph type="title" idx="4294967295"/>
          </p:nvPr>
        </p:nvSpPr>
        <p:spPr>
          <a:xfrm>
            <a:off x="0" y="215900"/>
            <a:ext cx="6858000" cy="993775"/>
          </a:xfrm>
        </p:spPr>
        <p:txBody>
          <a:bodyPr/>
          <a:lstStyle/>
          <a:p>
            <a:pPr>
              <a:defRPr/>
            </a:pPr>
            <a:r>
              <a:rPr lang="it-IT" sz="2400" dirty="0"/>
              <a:t>LOGISTIC MAP: </a:t>
            </a:r>
            <a:br>
              <a:rPr lang="it-IT" sz="2400" dirty="0"/>
            </a:br>
            <a:r>
              <a:rPr lang="en-US" sz="2400" dirty="0"/>
              <a:t>Analytical determination of fixed points</a:t>
            </a:r>
          </a:p>
        </p:txBody>
      </p:sp>
      <p:sp>
        <p:nvSpPr>
          <p:cNvPr id="179204" name="CasellaDiTesto 1"/>
          <p:cNvSpPr txBox="1">
            <a:spLocks noChangeArrowheads="1"/>
          </p:cNvSpPr>
          <p:nvPr/>
        </p:nvSpPr>
        <p:spPr bwMode="auto">
          <a:xfrm>
            <a:off x="1100138" y="1692275"/>
            <a:ext cx="46561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a:t>x* = r x* (1 - x*)</a:t>
            </a:r>
          </a:p>
          <a:p>
            <a:pPr algn="ctr" eaLnBrk="1" hangingPunct="1">
              <a:spcBef>
                <a:spcPct val="0"/>
              </a:spcBef>
              <a:buFont typeface="Times New Roman" panose="02020603050405020304" pitchFamily="18" charset="0"/>
              <a:buNone/>
            </a:pPr>
            <a:endParaRPr lang="it-IT" altLang="it-IT">
              <a:sym typeface="Wingdings" panose="05000000000000000000" pitchFamily="2" charset="2"/>
            </a:endParaRPr>
          </a:p>
          <a:p>
            <a:pPr algn="ctr" eaLnBrk="1" hangingPunct="1">
              <a:spcBef>
                <a:spcPct val="0"/>
              </a:spcBef>
              <a:buFont typeface="Times New Roman" panose="02020603050405020304" pitchFamily="18" charset="0"/>
              <a:buNone/>
            </a:pPr>
            <a:r>
              <a:rPr lang="it-IT" altLang="it-IT">
                <a:sym typeface="Wingdings" panose="05000000000000000000" pitchFamily="2" charset="2"/>
              </a:rPr>
              <a:t>       </a:t>
            </a:r>
            <a:endParaRPr lang="it-IT" altLang="it-IT"/>
          </a:p>
          <a:p>
            <a:pPr algn="ctr" eaLnBrk="1" hangingPunct="1">
              <a:spcBef>
                <a:spcPct val="0"/>
              </a:spcBef>
              <a:buFont typeface="Times New Roman" panose="02020603050405020304" pitchFamily="18" charset="0"/>
              <a:buNone/>
            </a:pPr>
            <a:r>
              <a:rPr lang="it-IT" altLang="it-IT">
                <a:solidFill>
                  <a:srgbClr val="800000"/>
                </a:solidFill>
              </a:rPr>
              <a:t>1st solution		2nd solution</a:t>
            </a:r>
          </a:p>
          <a:p>
            <a:pPr algn="r" eaLnBrk="1" hangingPunct="1">
              <a:spcBef>
                <a:spcPct val="0"/>
              </a:spcBef>
              <a:buFont typeface="Times New Roman" panose="02020603050405020304" pitchFamily="18" charset="0"/>
              <a:buNone/>
            </a:pPr>
            <a:r>
              <a:rPr lang="it-IT" altLang="it-IT"/>
              <a:t>x* = 0 			 x* ≠ 0</a:t>
            </a:r>
          </a:p>
          <a:p>
            <a:pPr algn="r" eaLnBrk="1" hangingPunct="1">
              <a:spcBef>
                <a:spcPct val="0"/>
              </a:spcBef>
              <a:buFont typeface="Times New Roman" panose="02020603050405020304" pitchFamily="18" charset="0"/>
              <a:buNone/>
            </a:pPr>
            <a:r>
              <a:rPr lang="it-IT" altLang="it-IT"/>
              <a:t>1 = r (1 - x*)</a:t>
            </a:r>
          </a:p>
          <a:p>
            <a:pPr algn="r" eaLnBrk="1" hangingPunct="1">
              <a:spcBef>
                <a:spcPct val="0"/>
              </a:spcBef>
              <a:buFont typeface="Times New Roman" panose="02020603050405020304" pitchFamily="18" charset="0"/>
              <a:buNone/>
            </a:pPr>
            <a:r>
              <a:rPr lang="it-IT" altLang="it-IT"/>
              <a:t>x* = 1 – 1/r</a:t>
            </a:r>
          </a:p>
          <a:p>
            <a:pPr algn="r" eaLnBrk="1" hangingPunct="1">
              <a:spcBef>
                <a:spcPct val="0"/>
              </a:spcBef>
              <a:buFont typeface="Times New Roman" panose="02020603050405020304" pitchFamily="18" charset="0"/>
              <a:buNone/>
            </a:pPr>
            <a:r>
              <a:rPr lang="it-IT" altLang="it-IT">
                <a:sym typeface="Symbol" panose="05050102010706020507" pitchFamily="18" charset="2"/>
              </a:rPr>
              <a:t></a:t>
            </a:r>
            <a:r>
              <a:rPr lang="it-IT" altLang="it-IT"/>
              <a:t> x* </a:t>
            </a:r>
            <a:r>
              <a:rPr lang="it-IT" altLang="it-IT" sz="2000"/>
              <a:t>only for </a:t>
            </a:r>
            <a:r>
              <a:rPr lang="it-IT" altLang="it-IT"/>
              <a:t>r&gt;1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egnaposto numero diapositiva 4"/>
          <p:cNvSpPr txBox="1">
            <a:spLocks noGrp="1"/>
          </p:cNvSpPr>
          <p:nvPr/>
        </p:nvSpPr>
        <p:spPr bwMode="auto">
          <a:xfrm>
            <a:off x="4914900" y="8626475"/>
            <a:ext cx="168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0CA375C3-30E1-4F0A-AE07-71EF789E3BED}" type="slidenum">
              <a:rPr lang="en-GB" altLang="it-IT" sz="1400">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82</a:t>
            </a:fld>
            <a:endParaRPr lang="en-GB" altLang="it-IT" sz="1400">
              <a:latin typeface="Times New Roman" panose="02020603050405020304" pitchFamily="18" charset="0"/>
            </a:endParaRPr>
          </a:p>
        </p:txBody>
      </p:sp>
      <p:sp>
        <p:nvSpPr>
          <p:cNvPr id="181250" name="Callout con freccia in su 13"/>
          <p:cNvSpPr>
            <a:spLocks noChangeArrowheads="1"/>
          </p:cNvSpPr>
          <p:nvPr/>
        </p:nvSpPr>
        <p:spPr bwMode="auto">
          <a:xfrm>
            <a:off x="3775075" y="6835775"/>
            <a:ext cx="823913" cy="760413"/>
          </a:xfrm>
          <a:prstGeom prst="upArrowCallout">
            <a:avLst>
              <a:gd name="adj1" fmla="val 25001"/>
              <a:gd name="adj2" fmla="val 25006"/>
              <a:gd name="adj3" fmla="val 25000"/>
              <a:gd name="adj4" fmla="val 649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grpSp>
        <p:nvGrpSpPr>
          <p:cNvPr id="181251" name="Gruppo 3"/>
          <p:cNvGrpSpPr>
            <a:grpSpLocks/>
          </p:cNvGrpSpPr>
          <p:nvPr/>
        </p:nvGrpSpPr>
        <p:grpSpPr bwMode="auto">
          <a:xfrm>
            <a:off x="0" y="2619375"/>
            <a:ext cx="6858000" cy="4735513"/>
            <a:chOff x="0" y="2619375"/>
            <a:chExt cx="6858000" cy="4735513"/>
          </a:xfrm>
        </p:grpSpPr>
        <p:grpSp>
          <p:nvGrpSpPr>
            <p:cNvPr id="181256" name="Group 15"/>
            <p:cNvGrpSpPr>
              <a:grpSpLocks/>
            </p:cNvGrpSpPr>
            <p:nvPr/>
          </p:nvGrpSpPr>
          <p:grpSpPr bwMode="auto">
            <a:xfrm>
              <a:off x="0" y="2619375"/>
              <a:ext cx="6858000" cy="4735513"/>
              <a:chOff x="0" y="2611"/>
              <a:chExt cx="4320" cy="3231"/>
            </a:xfrm>
          </p:grpSpPr>
          <p:pic>
            <p:nvPicPr>
              <p:cNvPr id="181259" name="Immagine 13" descr="in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11"/>
                <a:ext cx="432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0" name="Line 13"/>
              <p:cNvSpPr>
                <a:spLocks noChangeShapeType="1"/>
              </p:cNvSpPr>
              <p:nvPr/>
            </p:nvSpPr>
            <p:spPr bwMode="auto">
              <a:xfrm flipH="1">
                <a:off x="2232" y="2848"/>
                <a:ext cx="0" cy="26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1261" name="Line 14"/>
              <p:cNvSpPr>
                <a:spLocks noChangeShapeType="1"/>
              </p:cNvSpPr>
              <p:nvPr/>
            </p:nvSpPr>
            <p:spPr bwMode="auto">
              <a:xfrm>
                <a:off x="571" y="4171"/>
                <a:ext cx="33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81257" name="Rettangolo 2"/>
            <p:cNvSpPr>
              <a:spLocks noChangeArrowheads="1"/>
            </p:cNvSpPr>
            <p:nvPr/>
          </p:nvSpPr>
          <p:spPr bwMode="auto">
            <a:xfrm>
              <a:off x="2770371" y="2947455"/>
              <a:ext cx="841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GB" altLang="it-IT" sz="1800" b="1">
                  <a:solidFill>
                    <a:srgbClr val="000066"/>
                  </a:solidFill>
                  <a:latin typeface="Times New Roman" panose="02020603050405020304" pitchFamily="18" charset="0"/>
                </a:rPr>
                <a:t>x(k+1)</a:t>
              </a:r>
              <a:endParaRPr lang="it-IT" altLang="it-IT" sz="1800"/>
            </a:p>
          </p:txBody>
        </p:sp>
        <p:sp>
          <p:nvSpPr>
            <p:cNvPr id="181258" name="Rettangolo 13"/>
            <p:cNvSpPr>
              <a:spLocks noChangeArrowheads="1"/>
            </p:cNvSpPr>
            <p:nvPr/>
          </p:nvSpPr>
          <p:spPr bwMode="auto">
            <a:xfrm>
              <a:off x="5712745" y="4850105"/>
              <a:ext cx="595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GB" altLang="it-IT" sz="1800" b="1">
                  <a:solidFill>
                    <a:srgbClr val="000066"/>
                  </a:solidFill>
                  <a:latin typeface="Times New Roman" panose="02020603050405020304" pitchFamily="18" charset="0"/>
                </a:rPr>
                <a:t>x(k)</a:t>
              </a:r>
              <a:endParaRPr lang="it-IT" altLang="it-IT" sz="1800"/>
            </a:p>
          </p:txBody>
        </p:sp>
      </p:grpSp>
      <p:sp>
        <p:nvSpPr>
          <p:cNvPr id="181252" name="Callout con freccia in su 14"/>
          <p:cNvSpPr>
            <a:spLocks noChangeArrowheads="1"/>
          </p:cNvSpPr>
          <p:nvPr/>
        </p:nvSpPr>
        <p:spPr bwMode="auto">
          <a:xfrm>
            <a:off x="1447800" y="4783138"/>
            <a:ext cx="5105400" cy="3868737"/>
          </a:xfrm>
          <a:prstGeom prst="upArrowCallout">
            <a:avLst>
              <a:gd name="adj1" fmla="val 6366"/>
              <a:gd name="adj2" fmla="val 9195"/>
              <a:gd name="adj3" fmla="val 19954"/>
              <a:gd name="adj4" fmla="val 30787"/>
            </a:avLst>
          </a:prstGeom>
          <a:solidFill>
            <a:schemeClr val="accent1">
              <a:alpha val="25098"/>
            </a:schemeClr>
          </a:solidFill>
          <a:ln w="9525">
            <a:solidFill>
              <a:srgbClr val="008000"/>
            </a:solidFill>
            <a:miter lim="800000"/>
            <a:headEnd/>
            <a:tailEnd/>
          </a:ln>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006600"/>
                </a:solidFill>
              </a:rPr>
              <a:t>fixed points </a:t>
            </a:r>
            <a:r>
              <a:rPr lang="en-GB" altLang="it-IT" sz="1800" b="1">
                <a:solidFill>
                  <a:srgbClr val="000066"/>
                </a:solidFill>
              </a:rPr>
              <a:t>x*= f (x*) </a:t>
            </a:r>
            <a:r>
              <a:rPr lang="it-IT" altLang="it-IT" sz="1800"/>
              <a:t>by intersection </a:t>
            </a:r>
          </a:p>
        </p:txBody>
      </p:sp>
      <p:sp>
        <p:nvSpPr>
          <p:cNvPr id="81923" name="Rectangle 2">
            <a:extLst>
              <a:ext uri="{FF2B5EF4-FFF2-40B4-BE49-F238E27FC236}">
                <a16:creationId xmlns:a16="http://schemas.microsoft.com/office/drawing/2014/main" id="{3F6ECF26-DDBE-4F29-9758-F499CEBD0371}"/>
              </a:ext>
            </a:extLst>
          </p:cNvPr>
          <p:cNvSpPr>
            <a:spLocks noGrp="1" noChangeArrowheads="1"/>
          </p:cNvSpPr>
          <p:nvPr>
            <p:ph type="title" idx="4294967295"/>
          </p:nvPr>
        </p:nvSpPr>
        <p:spPr>
          <a:xfrm>
            <a:off x="0" y="36513"/>
            <a:ext cx="6858000" cy="1209675"/>
          </a:xfrm>
        </p:spPr>
        <p:txBody>
          <a:bodyPr/>
          <a:lstStyle/>
          <a:p>
            <a:pPr>
              <a:defRPr/>
            </a:pPr>
            <a:r>
              <a:rPr lang="en-US" sz="2400" dirty="0"/>
              <a:t>LOGISTIC MAP:</a:t>
            </a:r>
            <a:br>
              <a:rPr lang="en-US" sz="2400" dirty="0"/>
            </a:br>
            <a:r>
              <a:rPr lang="en-US" sz="2400" dirty="0"/>
              <a:t>Graphical determination of fixed points </a:t>
            </a:r>
            <a:r>
              <a:rPr lang="en-US" sz="3200" dirty="0">
                <a:solidFill>
                  <a:srgbClr val="800000"/>
                </a:solidFill>
                <a:latin typeface="Times New Roman" charset="0"/>
              </a:rPr>
              <a:t>Example</a:t>
            </a:r>
          </a:p>
        </p:txBody>
      </p:sp>
      <p:sp>
        <p:nvSpPr>
          <p:cNvPr id="181254" name="Text Box 7"/>
          <p:cNvSpPr txBox="1">
            <a:spLocks noChangeArrowheads="1"/>
          </p:cNvSpPr>
          <p:nvPr/>
        </p:nvSpPr>
        <p:spPr bwMode="auto">
          <a:xfrm>
            <a:off x="115888" y="1252538"/>
            <a:ext cx="6553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dirty="0" err="1">
                <a:solidFill>
                  <a:srgbClr val="800000"/>
                </a:solidFill>
                <a:latin typeface="Times New Roman" panose="02020603050405020304" pitchFamily="18" charset="0"/>
              </a:rPr>
              <a:t>Logistic</a:t>
            </a:r>
            <a:r>
              <a:rPr lang="it-IT" altLang="it-IT" dirty="0">
                <a:solidFill>
                  <a:srgbClr val="800000"/>
                </a:solidFill>
                <a:latin typeface="Times New Roman" panose="02020603050405020304" pitchFamily="18" charset="0"/>
              </a:rPr>
              <a:t> </a:t>
            </a:r>
            <a:r>
              <a:rPr lang="it-IT" altLang="it-IT" dirty="0" err="1">
                <a:solidFill>
                  <a:srgbClr val="800000"/>
                </a:solidFill>
                <a:latin typeface="Times New Roman" panose="02020603050405020304" pitchFamily="18" charset="0"/>
              </a:rPr>
              <a:t>map</a:t>
            </a:r>
            <a:r>
              <a:rPr lang="it-IT" altLang="it-IT" dirty="0">
                <a:solidFill>
                  <a:srgbClr val="800000"/>
                </a:solidFill>
                <a:latin typeface="Times New Roman" panose="02020603050405020304" pitchFamily="18" charset="0"/>
              </a:rPr>
              <a:t>.: </a:t>
            </a:r>
            <a:r>
              <a:rPr lang="en-GB" altLang="it-IT" b="1" dirty="0">
                <a:solidFill>
                  <a:srgbClr val="000066"/>
                </a:solidFill>
                <a:latin typeface="Times New Roman" panose="02020603050405020304" pitchFamily="18" charset="0"/>
              </a:rPr>
              <a:t>x(k+1)=3.55 x(k)</a:t>
            </a:r>
            <a:r>
              <a:rPr lang="en-GB" altLang="it-IT" sz="3600" b="1" dirty="0">
                <a:solidFill>
                  <a:srgbClr val="000066"/>
                </a:solidFill>
                <a:latin typeface="Times New Roman" panose="02020603050405020304" pitchFamily="18" charset="0"/>
              </a:rPr>
              <a:t>(</a:t>
            </a:r>
            <a:r>
              <a:rPr lang="en-GB" altLang="it-IT" b="1" dirty="0">
                <a:solidFill>
                  <a:srgbClr val="000066"/>
                </a:solidFill>
                <a:latin typeface="Times New Roman" panose="02020603050405020304" pitchFamily="18" charset="0"/>
              </a:rPr>
              <a:t>1</a:t>
            </a:r>
            <a:r>
              <a:rPr lang="en-GB" altLang="it-IT" sz="4000" b="1" dirty="0">
                <a:solidFill>
                  <a:srgbClr val="000066"/>
                </a:solidFill>
                <a:latin typeface="Times New Roman" panose="02020603050405020304" pitchFamily="18" charset="0"/>
              </a:rPr>
              <a:t>-</a:t>
            </a:r>
            <a:r>
              <a:rPr lang="en-GB" altLang="it-IT" b="1" dirty="0">
                <a:solidFill>
                  <a:srgbClr val="000066"/>
                </a:solidFill>
                <a:latin typeface="Times New Roman" panose="02020603050405020304" pitchFamily="18" charset="0"/>
              </a:rPr>
              <a:t>x(k)</a:t>
            </a:r>
            <a:r>
              <a:rPr lang="en-GB" altLang="it-IT" sz="3600" b="1" dirty="0">
                <a:solidFill>
                  <a:srgbClr val="000066"/>
                </a:solidFill>
                <a:latin typeface="Times New Roman" panose="02020603050405020304" pitchFamily="18" charset="0"/>
              </a:rPr>
              <a:t>)</a:t>
            </a:r>
            <a:endParaRPr lang="it-IT" altLang="it-IT" dirty="0">
              <a:solidFill>
                <a:srgbClr val="800000"/>
              </a:solidFill>
              <a:latin typeface="Times New Roman" panose="02020603050405020304" pitchFamily="18" charset="0"/>
            </a:endParaRPr>
          </a:p>
          <a:p>
            <a:pPr algn="just" eaLnBrk="1" hangingPunct="1">
              <a:spcBef>
                <a:spcPct val="0"/>
              </a:spcBef>
              <a:buFont typeface="Times New Roman" panose="02020603050405020304" pitchFamily="18" charset="0"/>
              <a:buNone/>
            </a:pPr>
            <a:r>
              <a:rPr lang="it-IT" altLang="it-IT" dirty="0" err="1">
                <a:solidFill>
                  <a:srgbClr val="800000"/>
                </a:solidFill>
                <a:latin typeface="Times New Roman" panose="02020603050405020304" pitchFamily="18" charset="0"/>
              </a:rPr>
              <a:t>Bisector</a:t>
            </a:r>
            <a:r>
              <a:rPr lang="it-IT" altLang="it-IT" dirty="0">
                <a:solidFill>
                  <a:srgbClr val="800000"/>
                </a:solidFill>
                <a:latin typeface="Times New Roman" panose="02020603050405020304" pitchFamily="18" charset="0"/>
              </a:rPr>
              <a:t> of 1st </a:t>
            </a:r>
            <a:r>
              <a:rPr lang="it-IT" altLang="it-IT" dirty="0" err="1">
                <a:solidFill>
                  <a:srgbClr val="800000"/>
                </a:solidFill>
                <a:latin typeface="Times New Roman" panose="02020603050405020304" pitchFamily="18" charset="0"/>
              </a:rPr>
              <a:t>quadrant</a:t>
            </a:r>
            <a:r>
              <a:rPr lang="it-IT" altLang="it-IT" dirty="0">
                <a:solidFill>
                  <a:srgbClr val="800000"/>
                </a:solidFill>
                <a:latin typeface="Times New Roman" panose="02020603050405020304" pitchFamily="18" charset="0"/>
              </a:rPr>
              <a:t>: </a:t>
            </a:r>
            <a:r>
              <a:rPr lang="en-GB" altLang="it-IT" sz="2800" b="1" dirty="0">
                <a:solidFill>
                  <a:srgbClr val="000066"/>
                </a:solidFill>
                <a:latin typeface="Times New Roman" panose="02020603050405020304" pitchFamily="18" charset="0"/>
              </a:rPr>
              <a:t>x(k+1) = x(k) </a:t>
            </a:r>
            <a:r>
              <a:rPr lang="en-GB" altLang="it-IT" dirty="0">
                <a:solidFill>
                  <a:srgbClr val="800000"/>
                </a:solidFill>
                <a:latin typeface="Times New Roman" panose="02020603050405020304" pitchFamily="18" charset="0"/>
              </a:rPr>
              <a:t>locus of </a:t>
            </a:r>
            <a:r>
              <a:rPr lang="en-GB" altLang="it-IT" dirty="0">
                <a:solidFill>
                  <a:srgbClr val="006600"/>
                </a:solidFill>
                <a:latin typeface="Times New Roman" panose="02020603050405020304" pitchFamily="18" charset="0"/>
              </a:rPr>
              <a:t>fixed points</a:t>
            </a:r>
          </a:p>
        </p:txBody>
      </p:sp>
      <p:sp>
        <p:nvSpPr>
          <p:cNvPr id="181255" name="Rettangolo 13"/>
          <p:cNvSpPr>
            <a:spLocks noChangeArrowheads="1"/>
          </p:cNvSpPr>
          <p:nvPr/>
        </p:nvSpPr>
        <p:spPr bwMode="auto">
          <a:xfrm>
            <a:off x="4508500" y="415290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a:extLst>
              <a:ext uri="{FF2B5EF4-FFF2-40B4-BE49-F238E27FC236}">
                <a16:creationId xmlns:a16="http://schemas.microsoft.com/office/drawing/2014/main" id="{B0590E7B-38A1-4D07-A622-57EB7780F47B}"/>
              </a:ext>
            </a:extLst>
          </p:cNvPr>
          <p:cNvSpPr>
            <a:spLocks noGrp="1"/>
          </p:cNvSpPr>
          <p:nvPr>
            <p:ph type="title"/>
          </p:nvPr>
        </p:nvSpPr>
        <p:spPr>
          <a:xfrm>
            <a:off x="0" y="-100013"/>
            <a:ext cx="6858000" cy="1620838"/>
          </a:xfrm>
        </p:spPr>
        <p:txBody>
          <a:bodyPr/>
          <a:lstStyle/>
          <a:p>
            <a:pPr>
              <a:defRPr/>
            </a:pPr>
            <a:r>
              <a:rPr lang="it-IT" dirty="0">
                <a:solidFill>
                  <a:schemeClr val="tx1"/>
                </a:solidFill>
                <a:latin typeface="+mn-lt"/>
              </a:rPr>
              <a:t>COBWEB or </a:t>
            </a:r>
            <a:br>
              <a:rPr lang="it-IT" dirty="0">
                <a:solidFill>
                  <a:schemeClr val="tx1"/>
                </a:solidFill>
                <a:latin typeface="+mn-lt"/>
              </a:rPr>
            </a:br>
            <a:r>
              <a:rPr lang="it-IT" dirty="0">
                <a:solidFill>
                  <a:schemeClr val="tx1"/>
                </a:solidFill>
                <a:latin typeface="+mn-lt"/>
              </a:rPr>
              <a:t>STAIRCASE CONSTRUCTION</a:t>
            </a:r>
            <a:br>
              <a:rPr lang="it-IT" dirty="0">
                <a:solidFill>
                  <a:schemeClr val="tx1"/>
                </a:solidFill>
                <a:latin typeface="Times New Roman" charset="0"/>
              </a:rPr>
            </a:br>
            <a:r>
              <a:rPr lang="it-IT" b="1" dirty="0" err="1">
                <a:solidFill>
                  <a:srgbClr val="800000"/>
                </a:solidFill>
                <a:latin typeface="Times New Roman" charset="0"/>
              </a:rPr>
              <a:t>Example</a:t>
            </a:r>
            <a:endParaRPr lang="it-IT" b="1" dirty="0">
              <a:solidFill>
                <a:srgbClr val="800000"/>
              </a:solidFill>
              <a:latin typeface="Times New Roman" charset="0"/>
            </a:endParaRPr>
          </a:p>
        </p:txBody>
      </p:sp>
      <p:sp>
        <p:nvSpPr>
          <p:cNvPr id="18329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8BC49A18-287C-4993-9FC2-9E20DF9177F9}" type="slidenum">
              <a:rPr lang="en-GB" altLang="it-IT" sz="1400" smtClean="0">
                <a:latin typeface="Times New Roman" panose="02020603050405020304" pitchFamily="18" charset="0"/>
              </a:rPr>
              <a:pPr>
                <a:spcBef>
                  <a:spcPts val="600"/>
                </a:spcBef>
                <a:buFont typeface="Times New Roman" panose="02020603050405020304" pitchFamily="18" charset="0"/>
                <a:buNone/>
              </a:pPr>
              <a:t>83</a:t>
            </a:fld>
            <a:endParaRPr lang="en-GB" altLang="it-IT" sz="1400">
              <a:latin typeface="Times New Roman" panose="02020603050405020304" pitchFamily="18" charset="0"/>
            </a:endParaRPr>
          </a:p>
        </p:txBody>
      </p:sp>
      <p:pic>
        <p:nvPicPr>
          <p:cNvPr id="183299" name="Immagine 3" descr="CobwebConstruc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3606800"/>
            <a:ext cx="43243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Rectangle 3"/>
          <p:cNvSpPr>
            <a:spLocks noChangeArrowheads="1"/>
          </p:cNvSpPr>
          <p:nvPr/>
        </p:nvSpPr>
        <p:spPr bwMode="auto">
          <a:xfrm>
            <a:off x="1441450" y="7904163"/>
            <a:ext cx="4508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en-GB" altLang="it-IT" sz="1600" b="1"/>
              <a:t>From Wikipedia, the free encyclopedia:</a:t>
            </a:r>
            <a:r>
              <a:rPr lang="en-GB" altLang="it-IT" sz="1200" b="1"/>
              <a:t> </a:t>
            </a:r>
            <a:r>
              <a:rPr lang="en-GB" altLang="it-IT" sz="1800">
                <a:hlinkClick r:id="rId4"/>
              </a:rPr>
              <a:t>http://en.wikipedia.org/wiki/Cobweb_plot</a:t>
            </a:r>
            <a:endParaRPr lang="en-GB" altLang="it-IT" sz="1800"/>
          </a:p>
        </p:txBody>
      </p:sp>
      <p:pic>
        <p:nvPicPr>
          <p:cNvPr id="183301" name="Picture 9" descr="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904163"/>
            <a:ext cx="1441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2" name="Text Box 5"/>
          <p:cNvSpPr txBox="1">
            <a:spLocks noChangeArrowheads="1"/>
          </p:cNvSpPr>
          <p:nvPr/>
        </p:nvSpPr>
        <p:spPr bwMode="auto">
          <a:xfrm>
            <a:off x="149225" y="1427163"/>
            <a:ext cx="66357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288">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it-IT" altLang="it-IT">
                <a:latin typeface="Times New Roman" panose="02020603050405020304" pitchFamily="18" charset="0"/>
              </a:rPr>
              <a:t>logistic map: 		</a:t>
            </a:r>
            <a:r>
              <a:rPr lang="en-US" altLang="it-IT">
                <a:latin typeface="Times New Roman" panose="02020603050405020304" pitchFamily="18" charset="0"/>
              </a:rPr>
              <a:t>x(k+1)= r x(k)(1-x(k))</a:t>
            </a:r>
            <a:endParaRPr lang="it-IT" altLang="it-IT">
              <a:latin typeface="Times New Roman" panose="02020603050405020304" pitchFamily="18" charset="0"/>
            </a:endParaRPr>
          </a:p>
          <a:p>
            <a:pPr eaLnBrk="1" hangingPunct="1">
              <a:spcBef>
                <a:spcPts val="600"/>
              </a:spcBef>
              <a:spcAft>
                <a:spcPts val="600"/>
              </a:spcAft>
            </a:pPr>
            <a:r>
              <a:rPr lang="en-US" altLang="it-IT">
                <a:latin typeface="Times New Roman" panose="02020603050405020304" pitchFamily="18" charset="0"/>
              </a:rPr>
              <a:t>bisector of 1st quadrant: 	x(k+1) = x(k)</a:t>
            </a:r>
            <a:endParaRPr lang="en-GB" altLang="it-IT">
              <a:latin typeface="Times New Roman" panose="02020603050405020304" pitchFamily="18" charset="0"/>
            </a:endParaRPr>
          </a:p>
          <a:p>
            <a:pPr eaLnBrk="1" hangingPunct="1">
              <a:spcBef>
                <a:spcPts val="600"/>
              </a:spcBef>
              <a:spcAft>
                <a:spcPts val="600"/>
              </a:spcAft>
            </a:pPr>
            <a:r>
              <a:rPr lang="en-GB" altLang="it-IT">
                <a:latin typeface="Times New Roman" panose="02020603050405020304" pitchFamily="18" charset="0"/>
              </a:rPr>
              <a:t>initial condition: 		</a:t>
            </a:r>
            <a:r>
              <a:rPr lang="en-GB" altLang="it-IT" b="1">
                <a:solidFill>
                  <a:srgbClr val="800000"/>
                </a:solidFill>
                <a:latin typeface="Times New Roman" panose="02020603050405020304" pitchFamily="18" charset="0"/>
              </a:rPr>
              <a:t>x</a:t>
            </a:r>
            <a:r>
              <a:rPr lang="en-GB" altLang="it-IT" b="1" baseline="-25000">
                <a:solidFill>
                  <a:srgbClr val="800000"/>
                </a:solidFill>
                <a:latin typeface="Times New Roman" panose="02020603050405020304" pitchFamily="18" charset="0"/>
              </a:rPr>
              <a:t>0</a:t>
            </a:r>
            <a:r>
              <a:rPr lang="en-GB" altLang="it-IT" b="1">
                <a:solidFill>
                  <a:srgbClr val="800000"/>
                </a:solidFill>
                <a:latin typeface="Times New Roman" panose="02020603050405020304" pitchFamily="18" charset="0"/>
              </a:rPr>
              <a:t> = 0.08</a:t>
            </a:r>
          </a:p>
          <a:p>
            <a:pPr eaLnBrk="1" hangingPunct="1">
              <a:spcBef>
                <a:spcPts val="600"/>
              </a:spcBef>
              <a:spcAft>
                <a:spcPts val="600"/>
              </a:spcAft>
            </a:pPr>
            <a:r>
              <a:rPr lang="en-GB" altLang="it-IT" b="1">
                <a:solidFill>
                  <a:srgbClr val="800000"/>
                </a:solidFill>
                <a:latin typeface="Times New Roman" panose="02020603050405020304" pitchFamily="18" charset="0"/>
              </a:rPr>
              <a:t>r ≈ 2.6 (</a:t>
            </a:r>
            <a:r>
              <a:rPr lang="en-GB" altLang="it-IT">
                <a:solidFill>
                  <a:srgbClr val="800000"/>
                </a:solidFill>
                <a:latin typeface="Times New Roman" panose="02020603050405020304" pitchFamily="18" charset="0"/>
              </a:rPr>
              <a:t>estimated</a:t>
            </a:r>
            <a:r>
              <a:rPr lang="en-GB" altLang="it-IT" b="1">
                <a:solidFill>
                  <a:srgbClr val="800000"/>
                </a:solidFill>
                <a:latin typeface="Times New Roman" panose="02020603050405020304" pitchFamily="18" charset="0"/>
              </a:rPr>
              <a:t>)</a:t>
            </a:r>
            <a:endParaRPr lang="en-GB" altLang="it-IT">
              <a:solidFill>
                <a:srgbClr val="800000"/>
              </a:solidFill>
              <a:latin typeface="Times New Roman" panose="02020603050405020304" pitchFamily="18" charset="0"/>
            </a:endParaRPr>
          </a:p>
        </p:txBody>
      </p:sp>
      <p:sp>
        <p:nvSpPr>
          <p:cNvPr id="183303" name="Rettangolo 7"/>
          <p:cNvSpPr>
            <a:spLocks noChangeArrowheads="1"/>
          </p:cNvSpPr>
          <p:nvPr/>
        </p:nvSpPr>
        <p:spPr bwMode="auto">
          <a:xfrm>
            <a:off x="4868863" y="4668838"/>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egnaposto numero diapositiva 4"/>
          <p:cNvSpPr txBox="1">
            <a:spLocks noGrp="1"/>
          </p:cNvSpPr>
          <p:nvPr/>
        </p:nvSpPr>
        <p:spPr bwMode="auto">
          <a:xfrm>
            <a:off x="4914900" y="8626475"/>
            <a:ext cx="168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6552CB2A-3807-48EE-8612-F82BFD1EED4D}" type="slidenum">
              <a:rPr lang="en-GB" altLang="it-IT" sz="1400">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84</a:t>
            </a:fld>
            <a:endParaRPr lang="en-GB" altLang="it-IT" sz="1400">
              <a:latin typeface="Times New Roman" panose="02020603050405020304" pitchFamily="18" charset="0"/>
            </a:endParaRPr>
          </a:p>
        </p:txBody>
      </p:sp>
      <p:sp>
        <p:nvSpPr>
          <p:cNvPr id="185346" name="Callout con freccia in su 13"/>
          <p:cNvSpPr>
            <a:spLocks noChangeArrowheads="1"/>
          </p:cNvSpPr>
          <p:nvPr/>
        </p:nvSpPr>
        <p:spPr bwMode="auto">
          <a:xfrm>
            <a:off x="3775075" y="6835775"/>
            <a:ext cx="823913" cy="760413"/>
          </a:xfrm>
          <a:prstGeom prst="upArrowCallout">
            <a:avLst>
              <a:gd name="adj1" fmla="val 25001"/>
              <a:gd name="adj2" fmla="val 25006"/>
              <a:gd name="adj3" fmla="val 25000"/>
              <a:gd name="adj4" fmla="val 649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endParaRPr lang="en-US" altLang="it-IT" sz="1800"/>
          </a:p>
        </p:txBody>
      </p:sp>
      <p:sp>
        <p:nvSpPr>
          <p:cNvPr id="81923" name="Rectangle 2">
            <a:extLst>
              <a:ext uri="{FF2B5EF4-FFF2-40B4-BE49-F238E27FC236}">
                <a16:creationId xmlns:a16="http://schemas.microsoft.com/office/drawing/2014/main" id="{AB73EDEC-E880-474C-81BA-BD901A21AB5D}"/>
              </a:ext>
            </a:extLst>
          </p:cNvPr>
          <p:cNvSpPr>
            <a:spLocks noGrp="1" noChangeArrowheads="1"/>
          </p:cNvSpPr>
          <p:nvPr>
            <p:ph type="title" idx="4294967295"/>
          </p:nvPr>
        </p:nvSpPr>
        <p:spPr>
          <a:xfrm>
            <a:off x="0" y="36513"/>
            <a:ext cx="6858000" cy="1209675"/>
          </a:xfrm>
        </p:spPr>
        <p:txBody>
          <a:bodyPr/>
          <a:lstStyle/>
          <a:p>
            <a:pPr>
              <a:defRPr/>
            </a:pPr>
            <a:r>
              <a:rPr lang="en-US" dirty="0"/>
              <a:t>THE LOGISTIC MAP IN MATLAB</a:t>
            </a:r>
            <a:endParaRPr lang="en-US" sz="3600" dirty="0">
              <a:solidFill>
                <a:srgbClr val="800000"/>
              </a:solidFill>
              <a:latin typeface="Times New Roman" charset="0"/>
            </a:endParaRPr>
          </a:p>
        </p:txBody>
      </p:sp>
      <p:pic>
        <p:nvPicPr>
          <p:cNvPr id="18534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1331913"/>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Rettangolo 2"/>
          <p:cNvSpPr>
            <a:spLocks noChangeArrowheads="1"/>
          </p:cNvSpPr>
          <p:nvPr/>
        </p:nvSpPr>
        <p:spPr bwMode="auto">
          <a:xfrm>
            <a:off x="1428750" y="1331913"/>
            <a:ext cx="398938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en-US" altLang="it-IT" sz="2800" b="1">
                <a:solidFill>
                  <a:srgbClr val="800000"/>
                </a:solidFill>
              </a:rPr>
              <a:t>Useful scripts:</a:t>
            </a:r>
          </a:p>
          <a:p>
            <a:pPr algn="just" eaLnBrk="1" hangingPunct="1">
              <a:spcBef>
                <a:spcPts val="600"/>
              </a:spcBef>
              <a:spcAft>
                <a:spcPts val="600"/>
              </a:spcAft>
              <a:buFont typeface="Times New Roman" panose="02020603050405020304" pitchFamily="18" charset="0"/>
              <a:buNone/>
            </a:pPr>
            <a:r>
              <a:rPr lang="it-IT" altLang="it-IT"/>
              <a:t>cobweb.m</a:t>
            </a:r>
          </a:p>
          <a:p>
            <a:pPr algn="just" eaLnBrk="1" hangingPunct="1">
              <a:spcBef>
                <a:spcPts val="600"/>
              </a:spcBef>
              <a:spcAft>
                <a:spcPts val="600"/>
              </a:spcAft>
              <a:buFont typeface="Times New Roman" panose="02020603050405020304" pitchFamily="18" charset="0"/>
              <a:buNone/>
            </a:pPr>
            <a:r>
              <a:rPr lang="it-IT" altLang="it-IT"/>
              <a:t>logistic_time_trajectory.m</a:t>
            </a:r>
          </a:p>
          <a:p>
            <a:pPr algn="just" eaLnBrk="1" hangingPunct="1">
              <a:spcBef>
                <a:spcPts val="600"/>
              </a:spcBef>
              <a:spcAft>
                <a:spcPts val="600"/>
              </a:spcAft>
              <a:buFont typeface="Times New Roman" panose="02020603050405020304" pitchFamily="18" charset="0"/>
              <a:buNone/>
            </a:pPr>
            <a:r>
              <a:rPr lang="it-IT" altLang="it-IT"/>
              <a:t>logistic_solution_diagram.m</a:t>
            </a:r>
          </a:p>
        </p:txBody>
      </p:sp>
      <p:sp>
        <p:nvSpPr>
          <p:cNvPr id="185350" name="Rectangle 3"/>
          <p:cNvSpPr>
            <a:spLocks noChangeArrowheads="1"/>
          </p:cNvSpPr>
          <p:nvPr/>
        </p:nvSpPr>
        <p:spPr bwMode="auto">
          <a:xfrm>
            <a:off x="4149725" y="3943350"/>
            <a:ext cx="21621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514350" indent="-51435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Tx/>
              <a:buAutoNum type="arabicParenR"/>
            </a:pPr>
            <a:r>
              <a:rPr lang="it-IT" altLang="it-IT" sz="2800" b="1">
                <a:solidFill>
                  <a:srgbClr val="000066"/>
                </a:solidFill>
              </a:rPr>
              <a:t>r=0.75;</a:t>
            </a:r>
          </a:p>
          <a:p>
            <a:pPr eaLnBrk="1" hangingPunct="1">
              <a:spcBef>
                <a:spcPts val="600"/>
              </a:spcBef>
              <a:spcAft>
                <a:spcPts val="600"/>
              </a:spcAft>
              <a:buFontTx/>
              <a:buAutoNum type="arabicParenR"/>
            </a:pPr>
            <a:r>
              <a:rPr lang="it-IT" altLang="it-IT" sz="2800" b="1">
                <a:solidFill>
                  <a:srgbClr val="000066"/>
                </a:solidFill>
              </a:rPr>
              <a:t>r=1.5;</a:t>
            </a:r>
          </a:p>
          <a:p>
            <a:pPr eaLnBrk="1" hangingPunct="1">
              <a:spcBef>
                <a:spcPts val="600"/>
              </a:spcBef>
              <a:spcAft>
                <a:spcPts val="600"/>
              </a:spcAft>
              <a:buFontTx/>
              <a:buAutoNum type="arabicParenR"/>
            </a:pPr>
            <a:r>
              <a:rPr lang="it-IT" altLang="it-IT" sz="2800" b="1">
                <a:solidFill>
                  <a:srgbClr val="000066"/>
                </a:solidFill>
              </a:rPr>
              <a:t>r=2.5;</a:t>
            </a:r>
          </a:p>
          <a:p>
            <a:pPr eaLnBrk="1" hangingPunct="1">
              <a:spcBef>
                <a:spcPts val="600"/>
              </a:spcBef>
              <a:spcAft>
                <a:spcPts val="600"/>
              </a:spcAft>
              <a:buFontTx/>
              <a:buAutoNum type="arabicParenR"/>
            </a:pPr>
            <a:r>
              <a:rPr lang="it-IT" altLang="it-IT" sz="2800" b="1">
                <a:solidFill>
                  <a:srgbClr val="000066"/>
                </a:solidFill>
              </a:rPr>
              <a:t>r=3.2;</a:t>
            </a:r>
          </a:p>
          <a:p>
            <a:pPr eaLnBrk="1" hangingPunct="1">
              <a:spcBef>
                <a:spcPts val="600"/>
              </a:spcBef>
              <a:spcAft>
                <a:spcPts val="600"/>
              </a:spcAft>
              <a:buFontTx/>
              <a:buAutoNum type="arabicParenR"/>
            </a:pPr>
            <a:r>
              <a:rPr lang="it-IT" altLang="it-IT" sz="2800" b="1">
                <a:solidFill>
                  <a:srgbClr val="000066"/>
                </a:solidFill>
              </a:rPr>
              <a:t>r=3.5;</a:t>
            </a:r>
          </a:p>
          <a:p>
            <a:pPr eaLnBrk="1" hangingPunct="1">
              <a:spcBef>
                <a:spcPts val="600"/>
              </a:spcBef>
              <a:spcAft>
                <a:spcPts val="600"/>
              </a:spcAft>
              <a:buFontTx/>
              <a:buAutoNum type="arabicParenR"/>
            </a:pPr>
            <a:r>
              <a:rPr lang="it-IT" altLang="it-IT" sz="2800" b="1">
                <a:solidFill>
                  <a:srgbClr val="000066"/>
                </a:solidFill>
              </a:rPr>
              <a:t>r=3.55;</a:t>
            </a:r>
          </a:p>
          <a:p>
            <a:pPr eaLnBrk="1" hangingPunct="1">
              <a:spcBef>
                <a:spcPts val="600"/>
              </a:spcBef>
              <a:spcAft>
                <a:spcPts val="600"/>
              </a:spcAft>
              <a:buFontTx/>
              <a:buAutoNum type="arabicParenR"/>
            </a:pPr>
            <a:r>
              <a:rPr lang="it-IT" altLang="it-IT" sz="2800" b="1">
                <a:solidFill>
                  <a:srgbClr val="000066"/>
                </a:solidFill>
              </a:rPr>
              <a:t>r=3.8;</a:t>
            </a:r>
          </a:p>
          <a:p>
            <a:pPr eaLnBrk="1" hangingPunct="1">
              <a:spcBef>
                <a:spcPts val="600"/>
              </a:spcBef>
              <a:spcAft>
                <a:spcPts val="600"/>
              </a:spcAft>
              <a:buFontTx/>
              <a:buAutoNum type="arabicParenR"/>
            </a:pPr>
            <a:r>
              <a:rPr lang="it-IT" altLang="it-IT" sz="2800" b="1">
                <a:solidFill>
                  <a:srgbClr val="000066"/>
                </a:solidFill>
              </a:rPr>
              <a:t>r=3.83;</a:t>
            </a:r>
          </a:p>
          <a:p>
            <a:pPr eaLnBrk="1" hangingPunct="1">
              <a:spcBef>
                <a:spcPts val="600"/>
              </a:spcBef>
              <a:spcAft>
                <a:spcPts val="600"/>
              </a:spcAft>
              <a:buFontTx/>
              <a:buAutoNum type="arabicParenR"/>
            </a:pPr>
            <a:r>
              <a:rPr lang="it-IT" altLang="it-IT" sz="2800" b="1">
                <a:solidFill>
                  <a:srgbClr val="000066"/>
                </a:solidFill>
              </a:rPr>
              <a:t>r=3.9</a:t>
            </a:r>
            <a:endParaRPr lang="en-GB" altLang="it-IT" sz="2800" b="1">
              <a:solidFill>
                <a:srgbClr val="000066"/>
              </a:solidFill>
            </a:endParaRPr>
          </a:p>
        </p:txBody>
      </p:sp>
      <p:sp>
        <p:nvSpPr>
          <p:cNvPr id="185351" name="Text Box 4"/>
          <p:cNvSpPr txBox="1">
            <a:spLocks noChangeArrowheads="1"/>
          </p:cNvSpPr>
          <p:nvPr/>
        </p:nvSpPr>
        <p:spPr bwMode="auto">
          <a:xfrm>
            <a:off x="188913" y="3981450"/>
            <a:ext cx="42624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Times New Roman" panose="02020603050405020304" pitchFamily="18" charset="0"/>
              <a:buNone/>
            </a:pPr>
            <a:r>
              <a:rPr lang="it-IT" altLang="it-IT">
                <a:solidFill>
                  <a:srgbClr val="800000"/>
                </a:solidFill>
                <a:latin typeface="Wingdings" panose="05000000000000000000" pitchFamily="2" charset="2"/>
                <a:sym typeface="Wingdings" panose="05000000000000000000" pitchFamily="2" charset="2"/>
              </a:rPr>
              <a:t></a:t>
            </a:r>
            <a:r>
              <a:rPr lang="it-IT" altLang="it-IT">
                <a:solidFill>
                  <a:srgbClr val="800000"/>
                </a:solidFill>
                <a:latin typeface="Times New Roman" panose="02020603050405020304" pitchFamily="18" charset="0"/>
                <a:sym typeface="Wingdings" panose="05000000000000000000" pitchFamily="2" charset="2"/>
              </a:rPr>
              <a:t>  </a:t>
            </a:r>
            <a:r>
              <a:rPr lang="it-IT" altLang="it-IT">
                <a:solidFill>
                  <a:srgbClr val="800000"/>
                </a:solidFill>
                <a:latin typeface="Times New Roman" panose="02020603050405020304" pitchFamily="18" charset="0"/>
              </a:rPr>
              <a:t>try the script </a:t>
            </a:r>
            <a:r>
              <a:rPr lang="it-IT" altLang="it-IT">
                <a:solidFill>
                  <a:srgbClr val="006600"/>
                </a:solidFill>
                <a:latin typeface="Times New Roman" panose="02020603050405020304" pitchFamily="18" charset="0"/>
              </a:rPr>
              <a:t>cobweb.m </a:t>
            </a:r>
          </a:p>
          <a:p>
            <a:pPr eaLnBrk="1" hangingPunct="1">
              <a:spcBef>
                <a:spcPct val="0"/>
              </a:spcBef>
              <a:buFont typeface="Times New Roman" panose="02020603050405020304" pitchFamily="18" charset="0"/>
              <a:buNone/>
            </a:pPr>
            <a:r>
              <a:rPr lang="it-IT" altLang="it-IT">
                <a:solidFill>
                  <a:srgbClr val="800000"/>
                </a:solidFill>
                <a:latin typeface="Times New Roman" panose="02020603050405020304" pitchFamily="18" charset="0"/>
              </a:rPr>
              <a:t>with the following values for </a:t>
            </a:r>
            <a:r>
              <a:rPr lang="it-IT" altLang="it-IT" sz="2800">
                <a:solidFill>
                  <a:srgbClr val="800000"/>
                </a:solidFill>
                <a:latin typeface="Times New Roman" panose="02020603050405020304" pitchFamily="18" charset="0"/>
              </a:rPr>
              <a:t>r</a:t>
            </a:r>
            <a:r>
              <a:rPr lang="it-IT" altLang="it-IT">
                <a:solidFill>
                  <a:srgbClr val="800000"/>
                </a:solidFill>
                <a:latin typeface="Times New Roman" panose="02020603050405020304" pitchFamily="18" charset="0"/>
              </a:rPr>
              <a:t>:</a:t>
            </a:r>
            <a:endParaRPr lang="it-IT" altLang="it-IT" sz="3600">
              <a:solidFill>
                <a:srgbClr val="800000"/>
              </a:solidFill>
              <a:latin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30F6EC5-3D7E-4AA0-B286-E76AD9A1A1D5}"/>
              </a:ext>
            </a:extLst>
          </p:cNvPr>
          <p:cNvSpPr>
            <a:spLocks noGrp="1" noChangeArrowheads="1"/>
          </p:cNvSpPr>
          <p:nvPr>
            <p:ph type="title"/>
          </p:nvPr>
        </p:nvSpPr>
        <p:spPr>
          <a:xfrm>
            <a:off x="476250" y="0"/>
            <a:ext cx="5829300" cy="1016000"/>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a:defRPr/>
            </a:pPr>
            <a:r>
              <a:rPr lang="it-IT" dirty="0">
                <a:latin typeface="Times New Roman" charset="0"/>
              </a:rPr>
              <a:t>LOGISTIC MAP</a:t>
            </a:r>
          </a:p>
        </p:txBody>
      </p:sp>
      <p:sp>
        <p:nvSpPr>
          <p:cNvPr id="187394" name="Text Box 4"/>
          <p:cNvSpPr txBox="1">
            <a:spLocks noChangeArrowheads="1"/>
          </p:cNvSpPr>
          <p:nvPr/>
        </p:nvSpPr>
        <p:spPr bwMode="auto">
          <a:xfrm>
            <a:off x="622300" y="1247775"/>
            <a:ext cx="45354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r=0.75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=0.5 </a:t>
            </a:r>
          </a:p>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p:txBody>
      </p:sp>
      <p:pic>
        <p:nvPicPr>
          <p:cNvPr id="89092" name="Picture 5" descr="cobweb_r=0">
            <a:extLst>
              <a:ext uri="{FF2B5EF4-FFF2-40B4-BE49-F238E27FC236}">
                <a16:creationId xmlns:a16="http://schemas.microsoft.com/office/drawing/2014/main" id="{9635F626-802A-4924-8F13-A3D3073514F4}"/>
              </a:ext>
            </a:extLst>
          </p:cNvPr>
          <p:cNvPicPr>
            <a:picLocks noGrp="1" noChangeAspect="1" noChangeArrowheads="1"/>
          </p:cNvPicPr>
          <p:nvPr>
            <p:ph idx="1"/>
          </p:nvPr>
        </p:nvPicPr>
        <p:blipFill>
          <a:blip r:embed="rId3"/>
          <a:srcRect/>
          <a:stretch>
            <a:fillRect/>
          </a:stretch>
        </p:blipFill>
        <p:spPr>
          <a:xfrm>
            <a:off x="692150" y="2276475"/>
            <a:ext cx="5343525" cy="3692525"/>
          </a:xfrm>
        </p:spPr>
      </p:pic>
      <p:sp>
        <p:nvSpPr>
          <p:cNvPr id="187396" name="Rettangolo 6"/>
          <p:cNvSpPr>
            <a:spLocks noChangeArrowheads="1"/>
          </p:cNvSpPr>
          <p:nvPr/>
        </p:nvSpPr>
        <p:spPr bwMode="auto">
          <a:xfrm>
            <a:off x="961872" y="6189663"/>
            <a:ext cx="4923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it-IT" altLang="it-IT" sz="1800" b="1" dirty="0" err="1">
                <a:solidFill>
                  <a:srgbClr val="006600"/>
                </a:solidFill>
              </a:rPr>
              <a:t>stable</a:t>
            </a:r>
            <a:r>
              <a:rPr lang="it-IT" altLang="it-IT" sz="1800" b="1" dirty="0">
                <a:solidFill>
                  <a:srgbClr val="006600"/>
                </a:solidFill>
              </a:rPr>
              <a:t> </a:t>
            </a:r>
            <a:r>
              <a:rPr lang="it-IT" altLang="it-IT" sz="1800" b="1" dirty="0" err="1">
                <a:solidFill>
                  <a:srgbClr val="006600"/>
                </a:solidFill>
              </a:rPr>
              <a:t>fixed</a:t>
            </a:r>
            <a:r>
              <a:rPr lang="it-IT" altLang="it-IT" sz="1800" b="1" dirty="0">
                <a:solidFill>
                  <a:srgbClr val="006600"/>
                </a:solidFill>
              </a:rPr>
              <a:t> </a:t>
            </a:r>
            <a:r>
              <a:rPr lang="it-IT" altLang="it-IT" sz="1800" b="1" dirty="0" err="1">
                <a:solidFill>
                  <a:srgbClr val="006600"/>
                </a:solidFill>
              </a:rPr>
              <a:t>point</a:t>
            </a:r>
            <a:r>
              <a:rPr lang="it-IT" altLang="ja-JP" sz="1800" b="1" dirty="0">
                <a:solidFill>
                  <a:srgbClr val="006600"/>
                </a:solidFill>
              </a:rPr>
              <a:t>: x* = 0 </a:t>
            </a:r>
            <a:r>
              <a:rPr lang="it-IT" altLang="it-IT" sz="1800" b="1" dirty="0">
                <a:solidFill>
                  <a:srgbClr val="006600"/>
                </a:solidFill>
              </a:rPr>
              <a:t>(“</a:t>
            </a:r>
            <a:r>
              <a:rPr lang="it-IT" altLang="ja-JP" sz="1800" b="1" dirty="0" err="1">
                <a:solidFill>
                  <a:srgbClr val="006600"/>
                </a:solidFill>
              </a:rPr>
              <a:t>trivial</a:t>
            </a:r>
            <a:r>
              <a:rPr lang="it-IT" altLang="ja-JP" sz="1800" b="1" dirty="0">
                <a:solidFill>
                  <a:srgbClr val="006600"/>
                </a:solidFill>
              </a:rPr>
              <a:t> </a:t>
            </a:r>
            <a:r>
              <a:rPr lang="it-IT" altLang="ja-JP" sz="1800" b="1" dirty="0" err="1">
                <a:solidFill>
                  <a:srgbClr val="006600"/>
                </a:solidFill>
              </a:rPr>
              <a:t>solution</a:t>
            </a:r>
            <a:r>
              <a:rPr lang="it-IT" altLang="it-IT" sz="1800" b="1" dirty="0">
                <a:solidFill>
                  <a:srgbClr val="006600"/>
                </a:solidFill>
              </a:rPr>
              <a:t>”</a:t>
            </a:r>
            <a:r>
              <a:rPr lang="it-IT" altLang="ja-JP" sz="1800" b="1" dirty="0">
                <a:solidFill>
                  <a:srgbClr val="006600"/>
                </a:solidFill>
              </a:rPr>
              <a:t>) </a:t>
            </a:r>
            <a:endParaRPr lang="en-US" altLang="it-IT" sz="1800" b="1" dirty="0">
              <a:solidFill>
                <a:srgbClr val="006600"/>
              </a:solidFill>
            </a:endParaRPr>
          </a:p>
        </p:txBody>
      </p:sp>
      <p:sp>
        <p:nvSpPr>
          <p:cNvPr id="187397"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F54A19DE-620B-42E4-AE1F-C2F8993A8573}" type="slidenum">
              <a:rPr lang="en-GB" altLang="it-IT" sz="1400" smtClean="0">
                <a:latin typeface="Times New Roman" panose="02020603050405020304" pitchFamily="18" charset="0"/>
              </a:rPr>
              <a:pPr>
                <a:spcBef>
                  <a:spcPts val="600"/>
                </a:spcBef>
                <a:buFont typeface="Times New Roman" panose="02020603050405020304" pitchFamily="18" charset="0"/>
                <a:buNone/>
              </a:pPr>
              <a:t>85</a:t>
            </a:fld>
            <a:endParaRPr lang="en-GB" altLang="it-IT" sz="1400">
              <a:latin typeface="Times New Roman" panose="02020603050405020304" pitchFamily="18" charset="0"/>
            </a:endParaRPr>
          </a:p>
        </p:txBody>
      </p:sp>
      <p:sp>
        <p:nvSpPr>
          <p:cNvPr id="187398" name="Rettangolo 1"/>
          <p:cNvSpPr>
            <a:spLocks noChangeArrowheads="1"/>
          </p:cNvSpPr>
          <p:nvPr/>
        </p:nvSpPr>
        <p:spPr bwMode="auto">
          <a:xfrm>
            <a:off x="4868863" y="4818063"/>
            <a:ext cx="1506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EF40C9A-2CB8-4D1E-A7ED-5F46DA9667DF}"/>
              </a:ext>
            </a:extLst>
          </p:cNvPr>
          <p:cNvSpPr>
            <a:spLocks noGrp="1" noChangeArrowheads="1"/>
          </p:cNvSpPr>
          <p:nvPr>
            <p:ph type="title"/>
          </p:nvPr>
        </p:nvSpPr>
        <p:spPr>
          <a:xfrm>
            <a:off x="476250" y="0"/>
            <a:ext cx="5829300" cy="1016000"/>
          </a:xfrm>
        </p:spPr>
        <p:txBody>
          <a:bodyPr/>
          <a:lstStyle/>
          <a:p>
            <a:pPr>
              <a:defRPr/>
            </a:pPr>
            <a:r>
              <a:rPr lang="it-IT" dirty="0">
                <a:latin typeface="Times New Roman" charset="0"/>
              </a:rPr>
              <a:t>LOGISTIC MAP</a:t>
            </a:r>
          </a:p>
        </p:txBody>
      </p:sp>
      <p:sp>
        <p:nvSpPr>
          <p:cNvPr id="189442" name="Text Box 3"/>
          <p:cNvSpPr txBox="1">
            <a:spLocks noChangeArrowheads="1"/>
          </p:cNvSpPr>
          <p:nvPr/>
        </p:nvSpPr>
        <p:spPr bwMode="auto">
          <a:xfrm>
            <a:off x="622300" y="1247775"/>
            <a:ext cx="45354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r=1.5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a:t>
            </a:r>
          </a:p>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p:txBody>
      </p:sp>
      <p:pic>
        <p:nvPicPr>
          <p:cNvPr id="90116" name="Picture 6" descr="cobweb_r=1">
            <a:extLst>
              <a:ext uri="{FF2B5EF4-FFF2-40B4-BE49-F238E27FC236}">
                <a16:creationId xmlns:a16="http://schemas.microsoft.com/office/drawing/2014/main" id="{B1A31C22-A162-4A76-9242-5728C0389459}"/>
              </a:ext>
            </a:extLst>
          </p:cNvPr>
          <p:cNvPicPr>
            <a:picLocks noGrp="1" noChangeAspect="1" noChangeArrowheads="1"/>
          </p:cNvPicPr>
          <p:nvPr>
            <p:ph idx="1"/>
          </p:nvPr>
        </p:nvPicPr>
        <p:blipFill>
          <a:blip r:embed="rId3"/>
          <a:srcRect/>
          <a:stretch>
            <a:fillRect/>
          </a:stretch>
        </p:blipFill>
        <p:spPr>
          <a:xfrm>
            <a:off x="765175" y="2312988"/>
            <a:ext cx="5343525" cy="3692525"/>
          </a:xfrm>
        </p:spPr>
      </p:pic>
      <p:sp>
        <p:nvSpPr>
          <p:cNvPr id="189444" name="Rettangolo 6"/>
          <p:cNvSpPr>
            <a:spLocks noChangeArrowheads="1"/>
          </p:cNvSpPr>
          <p:nvPr/>
        </p:nvSpPr>
        <p:spPr bwMode="auto">
          <a:xfrm>
            <a:off x="1715922" y="6189663"/>
            <a:ext cx="3448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it-IT" altLang="it-IT" sz="1800" b="1" dirty="0" err="1">
                <a:solidFill>
                  <a:srgbClr val="006600"/>
                </a:solidFill>
              </a:rPr>
              <a:t>stable</a:t>
            </a:r>
            <a:r>
              <a:rPr lang="it-IT" altLang="it-IT" sz="1800" b="1" dirty="0">
                <a:solidFill>
                  <a:srgbClr val="006600"/>
                </a:solidFill>
              </a:rPr>
              <a:t> </a:t>
            </a:r>
            <a:r>
              <a:rPr lang="it-IT" altLang="it-IT" sz="1800" b="1" dirty="0" err="1">
                <a:solidFill>
                  <a:srgbClr val="006600"/>
                </a:solidFill>
              </a:rPr>
              <a:t>fixed</a:t>
            </a:r>
            <a:r>
              <a:rPr lang="it-IT" altLang="it-IT" sz="1800" b="1" dirty="0">
                <a:solidFill>
                  <a:srgbClr val="006600"/>
                </a:solidFill>
              </a:rPr>
              <a:t> </a:t>
            </a:r>
            <a:r>
              <a:rPr lang="it-IT" altLang="it-IT" sz="1800" b="1" dirty="0" err="1">
                <a:solidFill>
                  <a:srgbClr val="006600"/>
                </a:solidFill>
              </a:rPr>
              <a:t>point</a:t>
            </a:r>
            <a:r>
              <a:rPr lang="it-IT" altLang="it-IT" sz="1800" b="1" dirty="0">
                <a:solidFill>
                  <a:srgbClr val="006600"/>
                </a:solidFill>
              </a:rPr>
              <a:t> </a:t>
            </a:r>
            <a:r>
              <a:rPr lang="it-IT" altLang="ja-JP" sz="1800" b="1" dirty="0">
                <a:solidFill>
                  <a:srgbClr val="006600"/>
                </a:solidFill>
              </a:rPr>
              <a:t>x* = </a:t>
            </a:r>
            <a:r>
              <a:rPr lang="it-IT" altLang="it-IT" sz="1800" b="1" dirty="0">
                <a:solidFill>
                  <a:srgbClr val="006600"/>
                </a:solidFill>
              </a:rPr>
              <a:t>(1 – 1/r)</a:t>
            </a:r>
          </a:p>
        </p:txBody>
      </p:sp>
      <p:sp>
        <p:nvSpPr>
          <p:cNvPr id="189445"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95033CD1-9F1C-4577-8EF7-8B0F395446A7}" type="slidenum">
              <a:rPr lang="en-GB" altLang="it-IT" sz="1400" smtClean="0">
                <a:latin typeface="Times New Roman" panose="02020603050405020304" pitchFamily="18" charset="0"/>
              </a:rPr>
              <a:pPr>
                <a:spcBef>
                  <a:spcPts val="600"/>
                </a:spcBef>
                <a:buFont typeface="Times New Roman" panose="02020603050405020304" pitchFamily="18" charset="0"/>
                <a:buNone/>
              </a:pPr>
              <a:t>86</a:t>
            </a:fld>
            <a:endParaRPr lang="en-GB" altLang="it-IT" sz="1400">
              <a:latin typeface="Times New Roman" panose="02020603050405020304" pitchFamily="18" charset="0"/>
            </a:endParaRPr>
          </a:p>
        </p:txBody>
      </p:sp>
      <p:sp>
        <p:nvSpPr>
          <p:cNvPr id="189446" name="Rettangolo 6"/>
          <p:cNvSpPr>
            <a:spLocks noChangeArrowheads="1"/>
          </p:cNvSpPr>
          <p:nvPr/>
        </p:nvSpPr>
        <p:spPr bwMode="auto">
          <a:xfrm>
            <a:off x="4868863" y="4276725"/>
            <a:ext cx="1506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EFF7B0C-5DB4-402D-ABD3-EEFB0C59F051}"/>
              </a:ext>
            </a:extLst>
          </p:cNvPr>
          <p:cNvSpPr>
            <a:spLocks noGrp="1" noChangeArrowheads="1"/>
          </p:cNvSpPr>
          <p:nvPr>
            <p:ph type="title"/>
          </p:nvPr>
        </p:nvSpPr>
        <p:spPr>
          <a:xfrm>
            <a:off x="476250" y="0"/>
            <a:ext cx="5829300" cy="1016000"/>
          </a:xfrm>
        </p:spPr>
        <p:txBody>
          <a:bodyPr/>
          <a:lstStyle/>
          <a:p>
            <a:pPr>
              <a:defRPr/>
            </a:pPr>
            <a:r>
              <a:rPr lang="it-IT" dirty="0">
                <a:latin typeface="Times New Roman" charset="0"/>
              </a:rPr>
              <a:t>LOGISTIC MAP</a:t>
            </a:r>
          </a:p>
        </p:txBody>
      </p:sp>
      <p:sp>
        <p:nvSpPr>
          <p:cNvPr id="191490" name="Text Box 3"/>
          <p:cNvSpPr txBox="1">
            <a:spLocks noChangeArrowheads="1"/>
          </p:cNvSpPr>
          <p:nvPr/>
        </p:nvSpPr>
        <p:spPr bwMode="auto">
          <a:xfrm>
            <a:off x="622300" y="1247775"/>
            <a:ext cx="45354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r=2.5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a:t>
            </a:r>
          </a:p>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p:txBody>
      </p:sp>
      <p:pic>
        <p:nvPicPr>
          <p:cNvPr id="91140" name="Picture 6" descr="cobweb_r=2">
            <a:extLst>
              <a:ext uri="{FF2B5EF4-FFF2-40B4-BE49-F238E27FC236}">
                <a16:creationId xmlns:a16="http://schemas.microsoft.com/office/drawing/2014/main" id="{059DB401-D3F5-4DE7-9939-60D9D124B14C}"/>
              </a:ext>
            </a:extLst>
          </p:cNvPr>
          <p:cNvPicPr>
            <a:picLocks noGrp="1" noChangeAspect="1" noChangeArrowheads="1"/>
          </p:cNvPicPr>
          <p:nvPr>
            <p:ph idx="1"/>
          </p:nvPr>
        </p:nvPicPr>
        <p:blipFill>
          <a:blip r:embed="rId3"/>
          <a:srcRect/>
          <a:stretch>
            <a:fillRect/>
          </a:stretch>
        </p:blipFill>
        <p:spPr>
          <a:xfrm>
            <a:off x="765175" y="2378075"/>
            <a:ext cx="5343525" cy="3692525"/>
          </a:xfrm>
        </p:spPr>
      </p:pic>
      <p:sp>
        <p:nvSpPr>
          <p:cNvPr id="191492" name="Rettangolo 6"/>
          <p:cNvSpPr>
            <a:spLocks noChangeArrowheads="1"/>
          </p:cNvSpPr>
          <p:nvPr/>
        </p:nvSpPr>
        <p:spPr bwMode="auto">
          <a:xfrm>
            <a:off x="1719097" y="6189663"/>
            <a:ext cx="3448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00"/>
              </a:spcBef>
              <a:spcAft>
                <a:spcPts val="600"/>
              </a:spcAft>
              <a:buFont typeface="Times New Roman" panose="02020603050405020304" pitchFamily="18" charset="0"/>
              <a:buNone/>
            </a:pPr>
            <a:r>
              <a:rPr lang="it-IT" altLang="it-IT" sz="1800" b="1" dirty="0" err="1">
                <a:solidFill>
                  <a:srgbClr val="006600"/>
                </a:solidFill>
              </a:rPr>
              <a:t>stable</a:t>
            </a:r>
            <a:r>
              <a:rPr lang="it-IT" altLang="it-IT" sz="1800" b="1" dirty="0">
                <a:solidFill>
                  <a:srgbClr val="006600"/>
                </a:solidFill>
              </a:rPr>
              <a:t> </a:t>
            </a:r>
            <a:r>
              <a:rPr lang="it-IT" altLang="it-IT" sz="1800" b="1" dirty="0" err="1">
                <a:solidFill>
                  <a:srgbClr val="006600"/>
                </a:solidFill>
              </a:rPr>
              <a:t>fixed</a:t>
            </a:r>
            <a:r>
              <a:rPr lang="it-IT" altLang="it-IT" sz="1800" b="1" dirty="0">
                <a:solidFill>
                  <a:srgbClr val="006600"/>
                </a:solidFill>
              </a:rPr>
              <a:t> </a:t>
            </a:r>
            <a:r>
              <a:rPr lang="it-IT" altLang="it-IT" sz="1800" b="1" dirty="0" err="1">
                <a:solidFill>
                  <a:srgbClr val="006600"/>
                </a:solidFill>
              </a:rPr>
              <a:t>point</a:t>
            </a:r>
            <a:r>
              <a:rPr lang="it-IT" altLang="it-IT" sz="1800" b="1" dirty="0">
                <a:solidFill>
                  <a:srgbClr val="006600"/>
                </a:solidFill>
              </a:rPr>
              <a:t> </a:t>
            </a:r>
            <a:r>
              <a:rPr lang="it-IT" altLang="ja-JP" sz="1800" b="1" dirty="0">
                <a:solidFill>
                  <a:srgbClr val="006600"/>
                </a:solidFill>
              </a:rPr>
              <a:t>x* = </a:t>
            </a:r>
            <a:r>
              <a:rPr lang="it-IT" altLang="it-IT" sz="1800" b="1" dirty="0">
                <a:solidFill>
                  <a:srgbClr val="006600"/>
                </a:solidFill>
              </a:rPr>
              <a:t>(1 – 1/r)</a:t>
            </a:r>
          </a:p>
        </p:txBody>
      </p:sp>
      <p:sp>
        <p:nvSpPr>
          <p:cNvPr id="191493"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871CAB06-3DBA-48C2-97F6-AEB3C2B3F921}" type="slidenum">
              <a:rPr lang="en-GB" altLang="it-IT" sz="1400" smtClean="0">
                <a:latin typeface="Times New Roman" panose="02020603050405020304" pitchFamily="18" charset="0"/>
              </a:rPr>
              <a:pPr>
                <a:spcBef>
                  <a:spcPts val="600"/>
                </a:spcBef>
                <a:buFont typeface="Times New Roman" panose="02020603050405020304" pitchFamily="18" charset="0"/>
                <a:buNone/>
              </a:pPr>
              <a:t>87</a:t>
            </a:fld>
            <a:endParaRPr lang="en-GB" altLang="it-IT" sz="1400">
              <a:latin typeface="Times New Roman" panose="02020603050405020304" pitchFamily="18" charset="0"/>
            </a:endParaRPr>
          </a:p>
        </p:txBody>
      </p:sp>
      <p:sp>
        <p:nvSpPr>
          <p:cNvPr id="191494" name="Rettangolo 6"/>
          <p:cNvSpPr>
            <a:spLocks noChangeArrowheads="1"/>
          </p:cNvSpPr>
          <p:nvPr/>
        </p:nvSpPr>
        <p:spPr bwMode="auto">
          <a:xfrm>
            <a:off x="4868863" y="3532188"/>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a:extLst>
              <a:ext uri="{FF2B5EF4-FFF2-40B4-BE49-F238E27FC236}">
                <a16:creationId xmlns:a16="http://schemas.microsoft.com/office/drawing/2014/main" id="{942F6745-3AA7-495E-8F27-5EA990F1454C}"/>
              </a:ext>
            </a:extLst>
          </p:cNvPr>
          <p:cNvSpPr>
            <a:spLocks noGrp="1"/>
          </p:cNvSpPr>
          <p:nvPr>
            <p:ph type="title"/>
          </p:nvPr>
        </p:nvSpPr>
        <p:spPr>
          <a:xfrm>
            <a:off x="527050" y="0"/>
            <a:ext cx="5829300" cy="814388"/>
          </a:xfrm>
          <a:noFill/>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a:lstStyle/>
          <a:p>
            <a:pPr>
              <a:defRPr/>
            </a:pPr>
            <a:r>
              <a:rPr lang="it-IT" dirty="0">
                <a:latin typeface="Times New Roman" charset="0"/>
              </a:rPr>
              <a:t>LOGISTIC MAP</a:t>
            </a:r>
          </a:p>
        </p:txBody>
      </p:sp>
      <p:sp>
        <p:nvSpPr>
          <p:cNvPr id="19353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E2D5F527-32CA-4D70-94EF-22B7B1FB3314}" type="slidenum">
              <a:rPr lang="en-GB" altLang="it-IT" sz="1400" smtClean="0">
                <a:latin typeface="Times New Roman" panose="02020603050405020304" pitchFamily="18" charset="0"/>
              </a:rPr>
              <a:pPr>
                <a:spcBef>
                  <a:spcPts val="600"/>
                </a:spcBef>
                <a:buFont typeface="Times New Roman" panose="02020603050405020304" pitchFamily="18" charset="0"/>
                <a:buNone/>
              </a:pPr>
              <a:t>88</a:t>
            </a:fld>
            <a:endParaRPr lang="en-GB" altLang="it-IT" sz="1400">
              <a:latin typeface="Times New Roman" panose="02020603050405020304" pitchFamily="18" charset="0"/>
            </a:endParaRPr>
          </a:p>
        </p:txBody>
      </p:sp>
      <p:sp>
        <p:nvSpPr>
          <p:cNvPr id="193539" name="Text Box 4"/>
          <p:cNvSpPr txBox="1">
            <a:spLocks noChangeArrowheads="1"/>
          </p:cNvSpPr>
          <p:nvPr/>
        </p:nvSpPr>
        <p:spPr bwMode="auto">
          <a:xfrm>
            <a:off x="642938" y="1431925"/>
            <a:ext cx="45354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Time Trajectories for r = 2.5</a:t>
            </a:r>
          </a:p>
          <a:p>
            <a:pPr eaLnBrk="1" hangingPunct="1">
              <a:spcBef>
                <a:spcPts val="600"/>
              </a:spcBef>
              <a:spcAft>
                <a:spcPts val="600"/>
              </a:spcAft>
              <a:buFontTx/>
              <a:buAutoNum type="arabicParenR"/>
            </a:pPr>
            <a:r>
              <a:rPr lang="it-IT" altLang="it-IT">
                <a:latin typeface="Times New Roman" panose="02020603050405020304" pitchFamily="18" charset="0"/>
              </a:rPr>
              <a:t> </a:t>
            </a:r>
            <a:r>
              <a:rPr lang="it-IT" altLang="it-IT">
                <a:solidFill>
                  <a:schemeClr val="accent2"/>
                </a:solidFill>
                <a:latin typeface="Times New Roman" panose="02020603050405020304" pitchFamily="18" charset="0"/>
              </a:rPr>
              <a:t>x</a:t>
            </a:r>
            <a:r>
              <a:rPr lang="it-IT" altLang="it-IT" baseline="-25000">
                <a:solidFill>
                  <a:schemeClr val="accent2"/>
                </a:solidFill>
                <a:latin typeface="Times New Roman" panose="02020603050405020304" pitchFamily="18" charset="0"/>
              </a:rPr>
              <a:t>0</a:t>
            </a:r>
            <a:r>
              <a:rPr lang="it-IT" altLang="it-IT">
                <a:solidFill>
                  <a:schemeClr val="accent2"/>
                </a:solidFill>
                <a:latin typeface="Times New Roman" panose="02020603050405020304" pitchFamily="18" charset="0"/>
              </a:rPr>
              <a:t>=0.05 (in blu)</a:t>
            </a:r>
          </a:p>
          <a:p>
            <a:pPr eaLnBrk="1" hangingPunct="1">
              <a:spcBef>
                <a:spcPts val="600"/>
              </a:spcBef>
              <a:spcAft>
                <a:spcPts val="600"/>
              </a:spcAft>
              <a:buFontTx/>
              <a:buAutoNum type="arabicParenR"/>
            </a:pPr>
            <a:r>
              <a:rPr lang="it-IT" altLang="it-IT">
                <a:latin typeface="Times New Roman" panose="02020603050405020304" pitchFamily="18" charset="0"/>
              </a:rPr>
              <a:t> </a:t>
            </a:r>
            <a:r>
              <a:rPr lang="it-IT" altLang="it-IT">
                <a:solidFill>
                  <a:srgbClr val="CC0000"/>
                </a:solidFill>
                <a:latin typeface="Times New Roman" panose="02020603050405020304" pitchFamily="18" charset="0"/>
              </a:rPr>
              <a:t>x</a:t>
            </a:r>
            <a:r>
              <a:rPr lang="it-IT" altLang="it-IT" baseline="-25000">
                <a:solidFill>
                  <a:srgbClr val="CC0000"/>
                </a:solidFill>
                <a:latin typeface="Times New Roman" panose="02020603050405020304" pitchFamily="18" charset="0"/>
              </a:rPr>
              <a:t>0</a:t>
            </a:r>
            <a:r>
              <a:rPr lang="it-IT" altLang="it-IT">
                <a:solidFill>
                  <a:srgbClr val="CC0000"/>
                </a:solidFill>
                <a:latin typeface="Times New Roman" panose="02020603050405020304" pitchFamily="18" charset="0"/>
              </a:rPr>
              <a:t>=0.06 (in red)</a:t>
            </a:r>
          </a:p>
        </p:txBody>
      </p:sp>
      <p:pic>
        <p:nvPicPr>
          <p:cNvPr id="193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943225"/>
            <a:ext cx="6169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4EAFF9C-876A-4FD3-8104-92FB5D792CF6}"/>
              </a:ext>
            </a:extLst>
          </p:cNvPr>
          <p:cNvSpPr>
            <a:spLocks noGrp="1" noChangeArrowheads="1"/>
          </p:cNvSpPr>
          <p:nvPr>
            <p:ph type="title"/>
          </p:nvPr>
        </p:nvSpPr>
        <p:spPr>
          <a:xfrm>
            <a:off x="476250" y="0"/>
            <a:ext cx="5829300" cy="784225"/>
          </a:xfrm>
        </p:spPr>
        <p:txBody>
          <a:bodyPr/>
          <a:lstStyle/>
          <a:p>
            <a:pPr>
              <a:defRPr/>
            </a:pPr>
            <a:r>
              <a:rPr lang="it-IT" dirty="0">
                <a:latin typeface="Times New Roman" charset="0"/>
              </a:rPr>
              <a:t>LOGISTIC MAP</a:t>
            </a:r>
          </a:p>
        </p:txBody>
      </p:sp>
      <p:pic>
        <p:nvPicPr>
          <p:cNvPr id="93187" name="Picture 12" descr="cobweb_r=3">
            <a:extLst>
              <a:ext uri="{FF2B5EF4-FFF2-40B4-BE49-F238E27FC236}">
                <a16:creationId xmlns:a16="http://schemas.microsoft.com/office/drawing/2014/main" id="{893F5945-65D0-4232-905C-71D7EC954DD3}"/>
              </a:ext>
            </a:extLst>
          </p:cNvPr>
          <p:cNvPicPr>
            <a:picLocks noGrp="1" noChangeAspect="1" noChangeArrowheads="1"/>
          </p:cNvPicPr>
          <p:nvPr>
            <p:ph idx="1"/>
          </p:nvPr>
        </p:nvPicPr>
        <p:blipFill>
          <a:blip r:embed="rId3"/>
          <a:srcRect/>
          <a:stretch>
            <a:fillRect/>
          </a:stretch>
        </p:blipFill>
        <p:spPr>
          <a:xfrm>
            <a:off x="908050" y="1266825"/>
            <a:ext cx="5041900" cy="3340100"/>
          </a:xfrm>
        </p:spPr>
      </p:pic>
      <p:pic>
        <p:nvPicPr>
          <p:cNvPr id="195587" name="Picture 18" descr="trajectory_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050" y="4602163"/>
            <a:ext cx="50419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Text Box 3"/>
          <p:cNvSpPr txBox="1">
            <a:spLocks noChangeArrowheads="1"/>
          </p:cNvSpPr>
          <p:nvPr/>
        </p:nvSpPr>
        <p:spPr bwMode="auto">
          <a:xfrm>
            <a:off x="622300" y="584200"/>
            <a:ext cx="45354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r=3.2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a:t>
            </a:r>
          </a:p>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endParaRPr lang="it-IT" altLang="it-IT" b="1">
              <a:solidFill>
                <a:srgbClr val="800000"/>
              </a:solidFill>
              <a:latin typeface="Times New Roman" panose="02020603050405020304" pitchFamily="18" charset="0"/>
            </a:endParaRPr>
          </a:p>
        </p:txBody>
      </p:sp>
      <p:sp>
        <p:nvSpPr>
          <p:cNvPr id="195589" name="Rettangolo 8"/>
          <p:cNvSpPr>
            <a:spLocks noChangeArrowheads="1"/>
          </p:cNvSpPr>
          <p:nvPr/>
        </p:nvSpPr>
        <p:spPr bwMode="auto">
          <a:xfrm>
            <a:off x="609600" y="4360863"/>
            <a:ext cx="1766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solidFill>
                  <a:srgbClr val="800000"/>
                </a:solidFill>
              </a:rPr>
              <a:t>Time Trajectory</a:t>
            </a:r>
          </a:p>
        </p:txBody>
      </p:sp>
      <p:sp>
        <p:nvSpPr>
          <p:cNvPr id="195590" name="Segnaposto numero diapositiva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9D8B6DAC-6EE6-4E56-BF45-0F724FC49FC6}" type="slidenum">
              <a:rPr lang="en-GB" altLang="it-IT" sz="1400" smtClean="0">
                <a:latin typeface="Times New Roman" panose="02020603050405020304" pitchFamily="18" charset="0"/>
              </a:rPr>
              <a:pPr>
                <a:spcBef>
                  <a:spcPts val="600"/>
                </a:spcBef>
                <a:buFont typeface="Times New Roman" panose="02020603050405020304" pitchFamily="18" charset="0"/>
                <a:buNone/>
              </a:pPr>
              <a:t>89</a:t>
            </a:fld>
            <a:endParaRPr lang="en-GB" altLang="it-IT" sz="1400">
              <a:latin typeface="Times New Roman" panose="02020603050405020304" pitchFamily="18" charset="0"/>
            </a:endParaRPr>
          </a:p>
        </p:txBody>
      </p:sp>
      <p:sp>
        <p:nvSpPr>
          <p:cNvPr id="195591" name="Text Box 20"/>
          <p:cNvSpPr txBox="1">
            <a:spLocks noChangeArrowheads="1"/>
          </p:cNvSpPr>
          <p:nvPr/>
        </p:nvSpPr>
        <p:spPr bwMode="auto">
          <a:xfrm>
            <a:off x="425450" y="7812088"/>
            <a:ext cx="5949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dirty="0" err="1">
                <a:solidFill>
                  <a:srgbClr val="FF0000"/>
                </a:solidFill>
                <a:latin typeface="Times New Roman" panose="02020603050405020304" pitchFamily="18" charset="0"/>
              </a:rPr>
              <a:t>unstable</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fixed</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point</a:t>
            </a:r>
            <a:r>
              <a:rPr lang="it-IT" altLang="it-IT" dirty="0">
                <a:solidFill>
                  <a:srgbClr val="FF0000"/>
                </a:solidFill>
                <a:latin typeface="Times New Roman" panose="02020603050405020304" pitchFamily="18" charset="0"/>
              </a:rPr>
              <a:t> x* = (1 – 1/r)</a:t>
            </a:r>
          </a:p>
          <a:p>
            <a:pPr algn="ctr" eaLnBrk="1" hangingPunct="1">
              <a:spcBef>
                <a:spcPct val="0"/>
              </a:spcBef>
              <a:buFont typeface="Times New Roman" panose="02020603050405020304" pitchFamily="18" charset="0"/>
              <a:buNone/>
            </a:pPr>
            <a:r>
              <a:rPr lang="it-IT" altLang="it-IT" dirty="0" err="1">
                <a:solidFill>
                  <a:srgbClr val="006600"/>
                </a:solidFill>
                <a:latin typeface="Times New Roman" panose="02020603050405020304" pitchFamily="18" charset="0"/>
              </a:rPr>
              <a:t>period</a:t>
            </a:r>
            <a:r>
              <a:rPr lang="it-IT" altLang="it-IT" dirty="0">
                <a:solidFill>
                  <a:srgbClr val="006600"/>
                </a:solidFill>
                <a:latin typeface="Times New Roman" panose="02020603050405020304" pitchFamily="18" charset="0"/>
              </a:rPr>
              <a:t> 2 </a:t>
            </a:r>
            <a:r>
              <a:rPr lang="it-IT" altLang="it-IT" dirty="0" err="1">
                <a:solidFill>
                  <a:srgbClr val="006600"/>
                </a:solidFill>
                <a:latin typeface="Times New Roman" panose="02020603050405020304" pitchFamily="18" charset="0"/>
              </a:rPr>
              <a:t>dynamic</a:t>
            </a:r>
            <a:r>
              <a:rPr lang="it-IT" altLang="it-IT" dirty="0">
                <a:solidFill>
                  <a:srgbClr val="006600"/>
                </a:solidFill>
                <a:latin typeface="Times New Roman" panose="02020603050405020304" pitchFamily="18" charset="0"/>
              </a:rPr>
              <a:t> regime: x</a:t>
            </a:r>
            <a:r>
              <a:rPr lang="it-IT" altLang="it-IT" baseline="-25000" dirty="0">
                <a:solidFill>
                  <a:srgbClr val="006600"/>
                </a:solidFill>
                <a:latin typeface="Times New Roman" panose="02020603050405020304" pitchFamily="18" charset="0"/>
                <a:sym typeface="Symbol" panose="05050102010706020507" pitchFamily="18" charset="2"/>
              </a:rPr>
              <a:t></a:t>
            </a:r>
            <a:r>
              <a:rPr lang="it-IT" altLang="it-IT" dirty="0">
                <a:solidFill>
                  <a:srgbClr val="006600"/>
                </a:solidFill>
                <a:latin typeface="Times New Roman" panose="02020603050405020304" pitchFamily="18" charset="0"/>
                <a:sym typeface="Symbol" panose="05050102010706020507" pitchFamily="18" charset="2"/>
              </a:rPr>
              <a:t>= </a:t>
            </a:r>
            <a:r>
              <a:rPr lang="it-IT" altLang="it-IT" dirty="0">
                <a:solidFill>
                  <a:srgbClr val="006600"/>
                </a:solidFill>
                <a:latin typeface="Times New Roman" panose="02020603050405020304" pitchFamily="18" charset="0"/>
              </a:rPr>
              <a:t>0.513, 0.799</a:t>
            </a:r>
          </a:p>
        </p:txBody>
      </p:sp>
      <p:sp>
        <p:nvSpPr>
          <p:cNvPr id="195592" name="Rettangolo 8"/>
          <p:cNvSpPr>
            <a:spLocks noChangeArrowheads="1"/>
          </p:cNvSpPr>
          <p:nvPr/>
        </p:nvSpPr>
        <p:spPr bwMode="auto">
          <a:xfrm>
            <a:off x="4868863" y="1828800"/>
            <a:ext cx="1506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0EC8C-8DC8-4842-92E0-EE0753A04BA9}"/>
              </a:ext>
            </a:extLst>
          </p:cNvPr>
          <p:cNvSpPr>
            <a:spLocks noGrp="1"/>
          </p:cNvSpPr>
          <p:nvPr>
            <p:ph type="title"/>
          </p:nvPr>
        </p:nvSpPr>
        <p:spPr>
          <a:xfrm>
            <a:off x="0" y="236538"/>
            <a:ext cx="6858000" cy="941387"/>
          </a:xfrm>
        </p:spPr>
        <p:txBody>
          <a:bodyPr/>
          <a:lstStyle/>
          <a:p>
            <a:pPr>
              <a:defRPr/>
            </a:pPr>
            <a:r>
              <a:rPr lang="en-US" sz="2600" dirty="0"/>
              <a:t>THE MATHEMATICAL MODELING CYCLE</a:t>
            </a:r>
          </a:p>
        </p:txBody>
      </p:sp>
      <p:sp>
        <p:nvSpPr>
          <p:cNvPr id="32770" name="Segnaposto numero diapositiva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C3736207-FFD8-4487-9391-F03A0035417D}" type="slidenum">
              <a:rPr lang="it-IT" altLang="it-IT" sz="1400" smtClean="0"/>
              <a:pPr>
                <a:spcBef>
                  <a:spcPts val="600"/>
                </a:spcBef>
                <a:buFont typeface="Times New Roman" panose="02020603050405020304" pitchFamily="18" charset="0"/>
                <a:buNone/>
              </a:pPr>
              <a:t>9</a:t>
            </a:fld>
            <a:endParaRPr lang="it-IT" altLang="it-IT" sz="1400"/>
          </a:p>
        </p:txBody>
      </p:sp>
      <p:sp>
        <p:nvSpPr>
          <p:cNvPr id="5" name="Rectangle 3">
            <a:extLst>
              <a:ext uri="{FF2B5EF4-FFF2-40B4-BE49-F238E27FC236}">
                <a16:creationId xmlns:a16="http://schemas.microsoft.com/office/drawing/2014/main" id="{CDC5E79E-F758-4D71-8A1A-10BF642E465A}"/>
              </a:ext>
            </a:extLst>
          </p:cNvPr>
          <p:cNvSpPr txBox="1">
            <a:spLocks noChangeArrowheads="1"/>
          </p:cNvSpPr>
          <p:nvPr/>
        </p:nvSpPr>
        <p:spPr>
          <a:xfrm>
            <a:off x="80963" y="3240088"/>
            <a:ext cx="8420100" cy="4572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447675" indent="-447675">
              <a:buFont typeface="Wingdings" panose="05000000000000000000" pitchFamily="2" charset="2"/>
              <a:buNone/>
              <a:defRPr/>
            </a:pPr>
            <a:r>
              <a:rPr lang="it-IT" altLang="it-IT" kern="0"/>
              <a:t> </a:t>
            </a:r>
          </a:p>
        </p:txBody>
      </p:sp>
      <p:pic>
        <p:nvPicPr>
          <p:cNvPr id="6" name="Picture 4" descr="j02406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488" y="5480050"/>
            <a:ext cx="18256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p:cNvGrpSpPr>
            <a:grpSpLocks/>
          </p:cNvGrpSpPr>
          <p:nvPr/>
        </p:nvGrpSpPr>
        <p:grpSpPr bwMode="auto">
          <a:xfrm>
            <a:off x="4506913" y="3175000"/>
            <a:ext cx="3743325" cy="3816350"/>
            <a:chOff x="3120" y="981"/>
            <a:chExt cx="2449" cy="2404"/>
          </a:xfrm>
        </p:grpSpPr>
        <p:sp>
          <p:nvSpPr>
            <p:cNvPr id="32788" name="AutoShape 10"/>
            <p:cNvSpPr>
              <a:spLocks noChangeArrowheads="1"/>
            </p:cNvSpPr>
            <p:nvPr/>
          </p:nvSpPr>
          <p:spPr bwMode="auto">
            <a:xfrm flipV="1">
              <a:off x="3120" y="981"/>
              <a:ext cx="2449" cy="2404"/>
            </a:xfrm>
            <a:prstGeom prst="verticalScroll">
              <a:avLst>
                <a:gd name="adj" fmla="val 10245"/>
              </a:avLst>
            </a:prstGeom>
            <a:solidFill>
              <a:schemeClr val="bg1"/>
            </a:solidFill>
            <a:ln w="9525">
              <a:solidFill>
                <a:schemeClr val="tx2"/>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it-IT" sz="1800"/>
            </a:p>
          </p:txBody>
        </p:sp>
        <p:sp>
          <p:nvSpPr>
            <p:cNvPr id="32789" name="Text Box 11"/>
            <p:cNvSpPr txBox="1">
              <a:spLocks noChangeArrowheads="1"/>
            </p:cNvSpPr>
            <p:nvPr/>
          </p:nvSpPr>
          <p:spPr bwMode="auto">
            <a:xfrm>
              <a:off x="3782" y="1117"/>
              <a:ext cx="10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800">
                  <a:solidFill>
                    <a:schemeClr val="hlink"/>
                  </a:solidFill>
                  <a:latin typeface="Tahoma" panose="020B0604030504040204" pitchFamily="34" charset="0"/>
                </a:rPr>
                <a:t>Modello</a:t>
              </a:r>
              <a:endParaRPr lang="en-US" altLang="it-IT" sz="2800">
                <a:solidFill>
                  <a:schemeClr val="hlink"/>
                </a:solidFill>
                <a:latin typeface="Tahoma" panose="020B0604030504040204" pitchFamily="34" charset="0"/>
              </a:endParaRPr>
            </a:p>
          </p:txBody>
        </p:sp>
        <p:sp>
          <p:nvSpPr>
            <p:cNvPr id="32790" name="Text Box 12"/>
            <p:cNvSpPr txBox="1">
              <a:spLocks noChangeArrowheads="1"/>
            </p:cNvSpPr>
            <p:nvPr/>
          </p:nvSpPr>
          <p:spPr bwMode="auto">
            <a:xfrm>
              <a:off x="4201" y="2401"/>
              <a:ext cx="11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a:solidFill>
                    <a:schemeClr val="bg2"/>
                  </a:solidFill>
                  <a:latin typeface="Tahoma" panose="020B0604030504040204" pitchFamily="34" charset="0"/>
                </a:rPr>
                <a:t>F = m </a:t>
              </a:r>
              <a:r>
                <a:rPr lang="en-US" altLang="it-IT">
                  <a:solidFill>
                    <a:schemeClr val="bg2"/>
                  </a:solidFill>
                  <a:latin typeface="Tahoma" panose="020B0604030504040204" pitchFamily="34" charset="0"/>
                </a:rPr>
                <a:t>×</a:t>
              </a:r>
              <a:r>
                <a:rPr lang="it-IT" altLang="it-IT">
                  <a:solidFill>
                    <a:schemeClr val="bg2"/>
                  </a:solidFill>
                  <a:latin typeface="Tahoma" panose="020B0604030504040204" pitchFamily="34" charset="0"/>
                </a:rPr>
                <a:t> a</a:t>
              </a:r>
              <a:endParaRPr lang="en-US" altLang="it-IT">
                <a:solidFill>
                  <a:schemeClr val="bg2"/>
                </a:solidFill>
                <a:latin typeface="Tahoma" panose="020B0604030504040204" pitchFamily="34" charset="0"/>
              </a:endParaRPr>
            </a:p>
          </p:txBody>
        </p:sp>
        <p:grpSp>
          <p:nvGrpSpPr>
            <p:cNvPr id="32791" name="Group 13"/>
            <p:cNvGrpSpPr>
              <a:grpSpLocks/>
            </p:cNvGrpSpPr>
            <p:nvPr/>
          </p:nvGrpSpPr>
          <p:grpSpPr bwMode="auto">
            <a:xfrm>
              <a:off x="3528" y="2341"/>
              <a:ext cx="998" cy="824"/>
              <a:chOff x="3664" y="2704"/>
              <a:chExt cx="998" cy="824"/>
            </a:xfrm>
          </p:grpSpPr>
          <p:sp>
            <p:nvSpPr>
              <p:cNvPr id="32793" name="Line 14"/>
              <p:cNvSpPr>
                <a:spLocks noChangeShapeType="1"/>
              </p:cNvSpPr>
              <p:nvPr/>
            </p:nvSpPr>
            <p:spPr bwMode="auto">
              <a:xfrm flipV="1">
                <a:off x="3664" y="2704"/>
                <a:ext cx="0" cy="590"/>
              </a:xfrm>
              <a:prstGeom prst="line">
                <a:avLst/>
              </a:prstGeom>
              <a:noFill/>
              <a:ln w="190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4" name="Line 15"/>
              <p:cNvSpPr>
                <a:spLocks noChangeShapeType="1"/>
              </p:cNvSpPr>
              <p:nvPr/>
            </p:nvSpPr>
            <p:spPr bwMode="auto">
              <a:xfrm flipV="1">
                <a:off x="3664" y="3294"/>
                <a:ext cx="998" cy="0"/>
              </a:xfrm>
              <a:prstGeom prst="line">
                <a:avLst/>
              </a:prstGeom>
              <a:noFill/>
              <a:ln w="1905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5" name="Freeform 16"/>
              <p:cNvSpPr>
                <a:spLocks/>
              </p:cNvSpPr>
              <p:nvPr/>
            </p:nvSpPr>
            <p:spPr bwMode="auto">
              <a:xfrm>
                <a:off x="3664" y="2795"/>
                <a:ext cx="952" cy="733"/>
              </a:xfrm>
              <a:custGeom>
                <a:avLst/>
                <a:gdLst>
                  <a:gd name="T0" fmla="*/ 0 w 952"/>
                  <a:gd name="T1" fmla="*/ 318 h 733"/>
                  <a:gd name="T2" fmla="*/ 226 w 952"/>
                  <a:gd name="T3" fmla="*/ 181 h 733"/>
                  <a:gd name="T4" fmla="*/ 363 w 952"/>
                  <a:gd name="T5" fmla="*/ 363 h 733"/>
                  <a:gd name="T6" fmla="*/ 589 w 952"/>
                  <a:gd name="T7" fmla="*/ 45 h 733"/>
                  <a:gd name="T8" fmla="*/ 816 w 952"/>
                  <a:gd name="T9" fmla="*/ 635 h 733"/>
                  <a:gd name="T10" fmla="*/ 952 w 952"/>
                  <a:gd name="T11" fmla="*/ 635 h 7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2" h="733">
                    <a:moveTo>
                      <a:pt x="0" y="318"/>
                    </a:moveTo>
                    <a:cubicBezTo>
                      <a:pt x="83" y="245"/>
                      <a:pt x="166" y="173"/>
                      <a:pt x="226" y="181"/>
                    </a:cubicBezTo>
                    <a:cubicBezTo>
                      <a:pt x="286" y="189"/>
                      <a:pt x="302" y="386"/>
                      <a:pt x="363" y="363"/>
                    </a:cubicBezTo>
                    <a:cubicBezTo>
                      <a:pt x="424" y="340"/>
                      <a:pt x="514" y="0"/>
                      <a:pt x="589" y="45"/>
                    </a:cubicBezTo>
                    <a:cubicBezTo>
                      <a:pt x="664" y="90"/>
                      <a:pt x="756" y="537"/>
                      <a:pt x="816" y="635"/>
                    </a:cubicBezTo>
                    <a:cubicBezTo>
                      <a:pt x="876" y="733"/>
                      <a:pt x="899" y="650"/>
                      <a:pt x="952" y="635"/>
                    </a:cubicBezTo>
                  </a:path>
                </a:pathLst>
              </a:custGeom>
              <a:noFill/>
              <a:ln w="28575"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32792" name="Text Box 17"/>
            <p:cNvSpPr txBox="1">
              <a:spLocks noChangeArrowheads="1"/>
            </p:cNvSpPr>
            <p:nvPr/>
          </p:nvSpPr>
          <p:spPr bwMode="auto">
            <a:xfrm>
              <a:off x="3846" y="1616"/>
              <a:ext cx="121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tabLst>
                  <a:tab pos="814388" algn="ctr"/>
                  <a:tab pos="1528763"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814388" algn="ctr"/>
                  <a:tab pos="1528763" algn="ctr"/>
                </a:tabLst>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814388" algn="ctr"/>
                  <a:tab pos="1528763" algn="ctr"/>
                </a:tabLst>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814388" algn="ctr"/>
                  <a:tab pos="1528763" algn="ctr"/>
                </a:tabLst>
                <a:defRPr sz="1600">
                  <a:solidFill>
                    <a:schemeClr val="tx1"/>
                  </a:solidFill>
                  <a:latin typeface="Arial" panose="020B0604020202020204" pitchFamily="34" charset="0"/>
                  <a:ea typeface="ＭＳ Ｐゴシック" panose="020B0600070205080204" pitchFamily="34" charset="-128"/>
                </a:defRPr>
              </a:lvl4pPr>
              <a:lvl5pPr>
                <a:spcBef>
                  <a:spcPct val="20000"/>
                </a:spcBef>
                <a:buChar char="»"/>
                <a:tabLst>
                  <a:tab pos="814388" algn="ctr"/>
                  <a:tab pos="1528763" algn="ctr"/>
                </a:tabLst>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buChar char="»"/>
                <a:tabLst>
                  <a:tab pos="814388" algn="ctr"/>
                  <a:tab pos="1528763" algn="ctr"/>
                </a:tabLs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buChar char="»"/>
                <a:tabLst>
                  <a:tab pos="814388" algn="ctr"/>
                  <a:tab pos="1528763" algn="ctr"/>
                </a:tabLs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buChar char="»"/>
                <a:tabLst>
                  <a:tab pos="814388" algn="ctr"/>
                  <a:tab pos="1528763" algn="ctr"/>
                </a:tabLs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buChar char="»"/>
                <a:tabLst>
                  <a:tab pos="814388" algn="ctr"/>
                  <a:tab pos="1528763" algn="ctr"/>
                </a:tabLst>
                <a:defRPr sz="1400">
                  <a:solidFill>
                    <a:schemeClr val="tx1"/>
                  </a:solidFill>
                  <a:latin typeface="Arial" panose="020B0604020202020204" pitchFamily="34" charset="0"/>
                  <a:ea typeface="ＭＳ Ｐゴシック" panose="020B0600070205080204" pitchFamily="34" charset="-128"/>
                </a:defRPr>
              </a:lvl9pPr>
            </a:lstStyle>
            <a:p>
              <a:pPr marL="0" lvl="4">
                <a:spcBef>
                  <a:spcPct val="0"/>
                </a:spcBef>
                <a:buFontTx/>
                <a:buNone/>
              </a:pPr>
              <a:r>
                <a:rPr lang="it-IT" altLang="it-IT" sz="1800">
                  <a:solidFill>
                    <a:schemeClr val="bg2"/>
                  </a:solidFill>
                  <a:latin typeface="Tahoma" panose="020B0604030504040204" pitchFamily="34" charset="0"/>
                </a:rPr>
                <a:t>	ft	tt</a:t>
              </a:r>
              <a:br>
                <a:rPr lang="it-IT" altLang="it-IT" sz="1800">
                  <a:solidFill>
                    <a:schemeClr val="bg2"/>
                  </a:solidFill>
                  <a:latin typeface="Tahoma" panose="020B0604030504040204" pitchFamily="34" charset="0"/>
                </a:rPr>
              </a:br>
              <a:r>
                <a:rPr lang="it-IT" altLang="it-IT" sz="1800">
                  <a:solidFill>
                    <a:schemeClr val="bg2"/>
                  </a:solidFill>
                  <a:latin typeface="Tahoma" panose="020B0604030504040204" pitchFamily="34" charset="0"/>
                </a:rPr>
                <a:t>re	12	14</a:t>
              </a:r>
              <a:br>
                <a:rPr lang="it-IT" altLang="it-IT" sz="1800">
                  <a:solidFill>
                    <a:schemeClr val="bg2"/>
                  </a:solidFill>
                  <a:latin typeface="Tahoma" panose="020B0604030504040204" pitchFamily="34" charset="0"/>
                </a:rPr>
              </a:br>
              <a:r>
                <a:rPr lang="it-IT" altLang="it-IT" sz="1800">
                  <a:solidFill>
                    <a:schemeClr val="bg2"/>
                  </a:solidFill>
                  <a:latin typeface="Tahoma" panose="020B0604030504040204" pitchFamily="34" charset="0"/>
                </a:rPr>
                <a:t>tf	13	15</a:t>
              </a:r>
              <a:endParaRPr lang="en-US" altLang="it-IT" sz="1800">
                <a:solidFill>
                  <a:schemeClr val="bg2"/>
                </a:solidFill>
                <a:latin typeface="Tahoma" panose="020B0604030504040204" pitchFamily="34" charset="0"/>
              </a:endParaRPr>
            </a:p>
          </p:txBody>
        </p:sp>
      </p:grpSp>
      <p:grpSp>
        <p:nvGrpSpPr>
          <p:cNvPr id="16" name="Group 18"/>
          <p:cNvGrpSpPr>
            <a:grpSpLocks/>
          </p:cNvGrpSpPr>
          <p:nvPr/>
        </p:nvGrpSpPr>
        <p:grpSpPr bwMode="auto">
          <a:xfrm>
            <a:off x="2397125" y="2422525"/>
            <a:ext cx="3141663" cy="1096963"/>
            <a:chOff x="1927" y="733"/>
            <a:chExt cx="1979" cy="691"/>
          </a:xfrm>
        </p:grpSpPr>
        <p:sp>
          <p:nvSpPr>
            <p:cNvPr id="32786" name="Freeform 19"/>
            <p:cNvSpPr>
              <a:spLocks/>
            </p:cNvSpPr>
            <p:nvPr/>
          </p:nvSpPr>
          <p:spPr bwMode="auto">
            <a:xfrm>
              <a:off x="1927" y="733"/>
              <a:ext cx="1979" cy="691"/>
            </a:xfrm>
            <a:custGeom>
              <a:avLst/>
              <a:gdLst>
                <a:gd name="T0" fmla="*/ 0 w 1979"/>
                <a:gd name="T1" fmla="*/ 618 h 691"/>
                <a:gd name="T2" fmla="*/ 1979 w 1979"/>
                <a:gd name="T3" fmla="*/ 691 h 691"/>
                <a:gd name="T4" fmla="*/ 0 60000 65536"/>
                <a:gd name="T5" fmla="*/ 0 60000 65536"/>
              </a:gdLst>
              <a:ahLst/>
              <a:cxnLst>
                <a:cxn ang="T4">
                  <a:pos x="T0" y="T1"/>
                </a:cxn>
                <a:cxn ang="T5">
                  <a:pos x="T2" y="T3"/>
                </a:cxn>
              </a:cxnLst>
              <a:rect l="0" t="0" r="r" b="b"/>
              <a:pathLst>
                <a:path w="1979" h="691">
                  <a:moveTo>
                    <a:pt x="0" y="618"/>
                  </a:moveTo>
                  <a:cubicBezTo>
                    <a:pt x="1005" y="524"/>
                    <a:pt x="1424" y="0"/>
                    <a:pt x="1979" y="691"/>
                  </a:cubicBezTo>
                </a:path>
              </a:pathLst>
            </a:custGeom>
            <a:noFill/>
            <a:ln w="38100"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7" name="Text Box 20"/>
            <p:cNvSpPr txBox="1">
              <a:spLocks noChangeArrowheads="1"/>
            </p:cNvSpPr>
            <p:nvPr/>
          </p:nvSpPr>
          <p:spPr bwMode="auto">
            <a:xfrm>
              <a:off x="2077" y="799"/>
              <a:ext cx="104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800">
                  <a:latin typeface="Tahoma" panose="020B0604030504040204" pitchFamily="34" charset="0"/>
                </a:rPr>
                <a:t>Costruzione modello</a:t>
              </a:r>
              <a:endParaRPr lang="en-US" altLang="it-IT" sz="1800">
                <a:latin typeface="Tahoma" panose="020B0604030504040204" pitchFamily="34" charset="0"/>
              </a:endParaRPr>
            </a:p>
          </p:txBody>
        </p:sp>
      </p:grpSp>
      <p:grpSp>
        <p:nvGrpSpPr>
          <p:cNvPr id="19" name="Group 21"/>
          <p:cNvGrpSpPr>
            <a:grpSpLocks/>
          </p:cNvGrpSpPr>
          <p:nvPr/>
        </p:nvGrpSpPr>
        <p:grpSpPr bwMode="auto">
          <a:xfrm>
            <a:off x="7051675" y="2384425"/>
            <a:ext cx="1990725" cy="5308600"/>
            <a:chOff x="4859" y="709"/>
            <a:chExt cx="1254" cy="3344"/>
          </a:xfrm>
        </p:grpSpPr>
        <p:sp>
          <p:nvSpPr>
            <p:cNvPr id="32784" name="Text Box 22"/>
            <p:cNvSpPr txBox="1">
              <a:spLocks noChangeArrowheads="1"/>
            </p:cNvSpPr>
            <p:nvPr/>
          </p:nvSpPr>
          <p:spPr bwMode="auto">
            <a:xfrm>
              <a:off x="5070" y="709"/>
              <a:ext cx="104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800">
                  <a:latin typeface="Tahoma" panose="020B0604030504040204" pitchFamily="34" charset="0"/>
                </a:rPr>
                <a:t>Ricerca della soluzione</a:t>
              </a:r>
              <a:endParaRPr lang="en-US" altLang="it-IT" sz="1800">
                <a:latin typeface="Tahoma" panose="020B0604030504040204" pitchFamily="34" charset="0"/>
              </a:endParaRPr>
            </a:p>
          </p:txBody>
        </p:sp>
        <p:sp>
          <p:nvSpPr>
            <p:cNvPr id="32785" name="Freeform 23"/>
            <p:cNvSpPr>
              <a:spLocks/>
            </p:cNvSpPr>
            <p:nvPr/>
          </p:nvSpPr>
          <p:spPr bwMode="auto">
            <a:xfrm>
              <a:off x="4859" y="849"/>
              <a:ext cx="849" cy="3204"/>
            </a:xfrm>
            <a:custGeom>
              <a:avLst/>
              <a:gdLst>
                <a:gd name="T0" fmla="*/ 241 w 849"/>
                <a:gd name="T1" fmla="*/ 2785 h 3204"/>
                <a:gd name="T2" fmla="*/ 849 w 849"/>
                <a:gd name="T3" fmla="*/ 2638 h 3204"/>
                <a:gd name="T4" fmla="*/ 733 w 849"/>
                <a:gd name="T5" fmla="*/ 617 h 3204"/>
                <a:gd name="T6" fmla="*/ 0 w 849"/>
                <a:gd name="T7" fmla="*/ 586 h 3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9" h="3204">
                  <a:moveTo>
                    <a:pt x="241" y="2785"/>
                  </a:moveTo>
                  <a:cubicBezTo>
                    <a:pt x="304" y="3204"/>
                    <a:pt x="849" y="2963"/>
                    <a:pt x="849" y="2638"/>
                  </a:cubicBezTo>
                  <a:cubicBezTo>
                    <a:pt x="849" y="2313"/>
                    <a:pt x="722" y="910"/>
                    <a:pt x="733" y="617"/>
                  </a:cubicBezTo>
                  <a:cubicBezTo>
                    <a:pt x="744" y="324"/>
                    <a:pt x="566" y="0"/>
                    <a:pt x="0" y="586"/>
                  </a:cubicBezTo>
                </a:path>
              </a:pathLst>
            </a:custGeom>
            <a:noFill/>
            <a:ln w="38100"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22" name="Group 24"/>
          <p:cNvGrpSpPr>
            <a:grpSpLocks/>
          </p:cNvGrpSpPr>
          <p:nvPr/>
        </p:nvGrpSpPr>
        <p:grpSpPr bwMode="auto">
          <a:xfrm>
            <a:off x="2546350" y="6704013"/>
            <a:ext cx="2827338" cy="922337"/>
            <a:chOff x="2021" y="3430"/>
            <a:chExt cx="1781" cy="581"/>
          </a:xfrm>
        </p:grpSpPr>
        <p:sp>
          <p:nvSpPr>
            <p:cNvPr id="32782" name="Freeform 25"/>
            <p:cNvSpPr>
              <a:spLocks/>
            </p:cNvSpPr>
            <p:nvPr/>
          </p:nvSpPr>
          <p:spPr bwMode="auto">
            <a:xfrm>
              <a:off x="2021" y="3582"/>
              <a:ext cx="1781" cy="429"/>
            </a:xfrm>
            <a:custGeom>
              <a:avLst/>
              <a:gdLst>
                <a:gd name="T0" fmla="*/ 1781 w 1781"/>
                <a:gd name="T1" fmla="*/ 63 h 429"/>
                <a:gd name="T2" fmla="*/ 0 w 1781"/>
                <a:gd name="T3" fmla="*/ 0 h 429"/>
                <a:gd name="T4" fmla="*/ 0 60000 65536"/>
                <a:gd name="T5" fmla="*/ 0 60000 65536"/>
              </a:gdLst>
              <a:ahLst/>
              <a:cxnLst>
                <a:cxn ang="T4">
                  <a:pos x="T0" y="T1"/>
                </a:cxn>
                <a:cxn ang="T5">
                  <a:pos x="T2" y="T3"/>
                </a:cxn>
              </a:cxnLst>
              <a:rect l="0" t="0" r="r" b="b"/>
              <a:pathLst>
                <a:path w="1781" h="429">
                  <a:moveTo>
                    <a:pt x="1781" y="63"/>
                  </a:moveTo>
                  <a:cubicBezTo>
                    <a:pt x="1592" y="366"/>
                    <a:pt x="325" y="429"/>
                    <a:pt x="0" y="0"/>
                  </a:cubicBezTo>
                </a:path>
              </a:pathLst>
            </a:custGeom>
            <a:noFill/>
            <a:ln w="38100"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3" name="Text Box 26"/>
            <p:cNvSpPr txBox="1">
              <a:spLocks noChangeArrowheads="1"/>
            </p:cNvSpPr>
            <p:nvPr/>
          </p:nvSpPr>
          <p:spPr bwMode="auto">
            <a:xfrm>
              <a:off x="2213" y="3430"/>
              <a:ext cx="13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800">
                  <a:latin typeface="Tahoma" panose="020B0604030504040204" pitchFamily="34" charset="0"/>
                </a:rPr>
                <a:t>Interpretazione della soluzione</a:t>
              </a:r>
              <a:endParaRPr lang="en-US" altLang="it-IT" sz="1800">
                <a:latin typeface="Tahoma" panose="020B0604030504040204" pitchFamily="34" charset="0"/>
              </a:endParaRPr>
            </a:p>
          </p:txBody>
        </p:sp>
      </p:grpSp>
      <p:grpSp>
        <p:nvGrpSpPr>
          <p:cNvPr id="32777" name="Group 30"/>
          <p:cNvGrpSpPr>
            <a:grpSpLocks/>
          </p:cNvGrpSpPr>
          <p:nvPr/>
        </p:nvGrpSpPr>
        <p:grpSpPr bwMode="auto">
          <a:xfrm>
            <a:off x="-317500" y="3103563"/>
            <a:ext cx="3921125" cy="2205037"/>
            <a:chOff x="217" y="1162"/>
            <a:chExt cx="2470" cy="1389"/>
          </a:xfrm>
        </p:grpSpPr>
        <p:pic>
          <p:nvPicPr>
            <p:cNvPr id="32779" name="Picture 27" descr="j03959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 y="1344"/>
              <a:ext cx="1608"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8"/>
            <p:cNvSpPr txBox="1">
              <a:spLocks noChangeArrowheads="1"/>
            </p:cNvSpPr>
            <p:nvPr/>
          </p:nvSpPr>
          <p:spPr bwMode="auto">
            <a:xfrm>
              <a:off x="354" y="1162"/>
              <a:ext cx="157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800">
                  <a:solidFill>
                    <a:schemeClr val="hlink"/>
                  </a:solidFill>
                  <a:latin typeface="Tahoma" panose="020B0604030504040204" pitchFamily="34" charset="0"/>
                </a:rPr>
                <a:t>Mondo Reale</a:t>
              </a:r>
              <a:endParaRPr lang="en-US" altLang="it-IT" sz="2800">
                <a:solidFill>
                  <a:schemeClr val="hlink"/>
                </a:solidFill>
                <a:latin typeface="Tahoma" panose="020B0604030504040204" pitchFamily="34" charset="0"/>
              </a:endParaRPr>
            </a:p>
          </p:txBody>
        </p:sp>
        <p:pic>
          <p:nvPicPr>
            <p:cNvPr id="32781" name="Picture 28" descr="j00903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 y="1616"/>
              <a:ext cx="1043"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8" name="Text Box 34"/>
          <p:cNvSpPr txBox="1">
            <a:spLocks noChangeArrowheads="1"/>
          </p:cNvSpPr>
          <p:nvPr/>
        </p:nvSpPr>
        <p:spPr bwMode="auto">
          <a:xfrm>
            <a:off x="0" y="8826500"/>
            <a:ext cx="60483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Trebuchet MS" panose="020B0603020202020204" pitchFamily="34" charset="0"/>
              </a:rPr>
              <a:t>Donatella Sciuto,  Giacomo Buonanno e Luca Mari - Introduzione ai sistemi informatici, 5a 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CAA843A-6C36-4168-AFA3-BF77F9780AC5}"/>
              </a:ext>
            </a:extLst>
          </p:cNvPr>
          <p:cNvSpPr>
            <a:spLocks noGrp="1" noChangeArrowheads="1"/>
          </p:cNvSpPr>
          <p:nvPr>
            <p:ph type="title"/>
          </p:nvPr>
        </p:nvSpPr>
        <p:spPr>
          <a:xfrm>
            <a:off x="514350" y="0"/>
            <a:ext cx="5829300" cy="784225"/>
          </a:xfrm>
        </p:spPr>
        <p:txBody>
          <a:bodyPr/>
          <a:lstStyle/>
          <a:p>
            <a:pPr>
              <a:defRPr/>
            </a:pPr>
            <a:r>
              <a:rPr lang="it-IT" dirty="0">
                <a:latin typeface="Times New Roman" charset="0"/>
              </a:rPr>
              <a:t>LOGISTIC MAP</a:t>
            </a:r>
          </a:p>
        </p:txBody>
      </p:sp>
      <p:pic>
        <p:nvPicPr>
          <p:cNvPr id="94211" name="Picture 8" descr="cobweb_r=3">
            <a:extLst>
              <a:ext uri="{FF2B5EF4-FFF2-40B4-BE49-F238E27FC236}">
                <a16:creationId xmlns:a16="http://schemas.microsoft.com/office/drawing/2014/main" id="{B7C1A149-0B34-4877-867B-8B9342742148}"/>
              </a:ext>
            </a:extLst>
          </p:cNvPr>
          <p:cNvPicPr>
            <a:picLocks noGrp="1" noChangeAspect="1" noChangeArrowheads="1"/>
          </p:cNvPicPr>
          <p:nvPr>
            <p:ph sz="half" idx="1"/>
          </p:nvPr>
        </p:nvPicPr>
        <p:blipFill>
          <a:blip r:embed="rId3"/>
          <a:srcRect/>
          <a:stretch>
            <a:fillRect/>
          </a:stretch>
        </p:blipFill>
        <p:spPr>
          <a:xfrm>
            <a:off x="981075" y="1714500"/>
            <a:ext cx="4824413" cy="3335338"/>
          </a:xfrm>
        </p:spPr>
      </p:pic>
      <p:sp>
        <p:nvSpPr>
          <p:cNvPr id="197635" name="Text Box 3"/>
          <p:cNvSpPr txBox="1">
            <a:spLocks noChangeArrowheads="1"/>
          </p:cNvSpPr>
          <p:nvPr/>
        </p:nvSpPr>
        <p:spPr bwMode="auto">
          <a:xfrm>
            <a:off x="622300" y="784225"/>
            <a:ext cx="45354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r=3.5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a:t>
            </a:r>
          </a:p>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a:p>
            <a:pPr eaLnBrk="1" hangingPunct="1">
              <a:spcBef>
                <a:spcPts val="600"/>
              </a:spcBef>
              <a:spcAft>
                <a:spcPts val="600"/>
              </a:spcAft>
              <a:buFont typeface="Times New Roman" panose="02020603050405020304" pitchFamily="18" charset="0"/>
              <a:buNone/>
            </a:pPr>
            <a:endParaRPr lang="it-IT" altLang="it-IT">
              <a:solidFill>
                <a:srgbClr val="800000"/>
              </a:solidFill>
              <a:latin typeface="Times New Roman" panose="02020603050405020304" pitchFamily="18" charset="0"/>
            </a:endParaRPr>
          </a:p>
        </p:txBody>
      </p:sp>
      <p:pic>
        <p:nvPicPr>
          <p:cNvPr id="94214" name="Picture 10" descr="trajectory_r=3">
            <a:extLst>
              <a:ext uri="{FF2B5EF4-FFF2-40B4-BE49-F238E27FC236}">
                <a16:creationId xmlns:a16="http://schemas.microsoft.com/office/drawing/2014/main" id="{15085348-92C1-4D21-B91B-F3968373481D}"/>
              </a:ext>
            </a:extLst>
          </p:cNvPr>
          <p:cNvPicPr>
            <a:picLocks noGrp="1" noChangeAspect="1" noChangeArrowheads="1"/>
          </p:cNvPicPr>
          <p:nvPr>
            <p:ph sz="half" idx="2"/>
          </p:nvPr>
        </p:nvPicPr>
        <p:blipFill>
          <a:blip r:embed="rId4"/>
          <a:srcRect/>
          <a:stretch>
            <a:fillRect/>
          </a:stretch>
        </p:blipFill>
        <p:spPr>
          <a:xfrm>
            <a:off x="981075" y="4918075"/>
            <a:ext cx="4824413" cy="3197225"/>
          </a:xfrm>
        </p:spPr>
      </p:pic>
      <p:sp>
        <p:nvSpPr>
          <p:cNvPr id="197637" name="Rettangolo 8"/>
          <p:cNvSpPr>
            <a:spLocks noChangeArrowheads="1"/>
          </p:cNvSpPr>
          <p:nvPr/>
        </p:nvSpPr>
        <p:spPr bwMode="auto">
          <a:xfrm>
            <a:off x="609600" y="4791075"/>
            <a:ext cx="1766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solidFill>
                  <a:srgbClr val="800000"/>
                </a:solidFill>
              </a:rPr>
              <a:t>Time Trajectory</a:t>
            </a:r>
          </a:p>
        </p:txBody>
      </p:sp>
      <p:sp>
        <p:nvSpPr>
          <p:cNvPr id="197638" name="Segnaposto numero diapositiva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D9950BEB-136C-431C-9873-99B546C0D276}" type="slidenum">
              <a:rPr lang="en-GB" altLang="it-IT" sz="1400" smtClean="0">
                <a:latin typeface="Times New Roman" panose="02020603050405020304" pitchFamily="18" charset="0"/>
              </a:rPr>
              <a:pPr>
                <a:spcBef>
                  <a:spcPts val="600"/>
                </a:spcBef>
                <a:buFont typeface="Times New Roman" panose="02020603050405020304" pitchFamily="18" charset="0"/>
                <a:buNone/>
              </a:pPr>
              <a:t>90</a:t>
            </a:fld>
            <a:endParaRPr lang="en-GB" altLang="it-IT" sz="1400">
              <a:latin typeface="Times New Roman" panose="02020603050405020304" pitchFamily="18" charset="0"/>
            </a:endParaRPr>
          </a:p>
        </p:txBody>
      </p:sp>
      <p:pic>
        <p:nvPicPr>
          <p:cNvPr id="9" name="Immagine 8" descr="periodic orbit for a map.gif">
            <a:extLst>
              <a:ext uri="{FF2B5EF4-FFF2-40B4-BE49-F238E27FC236}">
                <a16:creationId xmlns:a16="http://schemas.microsoft.com/office/drawing/2014/main" id="{D41C2CC8-47FC-3B4C-A637-A39E228F59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6025" y="231775"/>
            <a:ext cx="1689100" cy="1625600"/>
          </a:xfrm>
          <a:prstGeom prst="rect">
            <a:avLst/>
          </a:prstGeom>
          <a:noFill/>
          <a:ln>
            <a:noFill/>
          </a:ln>
          <a:effectLst>
            <a:outerShdw blurRad="190500" dist="101600" dir="2700000" algn="tl" rotWithShape="0">
              <a:srgbClr val="808080">
                <a:alpha val="5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0" name="Rettangolo 9"/>
          <p:cNvSpPr>
            <a:spLocks noChangeArrowheads="1"/>
          </p:cNvSpPr>
          <p:nvPr/>
        </p:nvSpPr>
        <p:spPr bwMode="auto">
          <a:xfrm>
            <a:off x="4937125" y="205105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
        <p:nvSpPr>
          <p:cNvPr id="197641" name="Text Box 6"/>
          <p:cNvSpPr txBox="1">
            <a:spLocks noChangeArrowheads="1"/>
          </p:cNvSpPr>
          <p:nvPr/>
        </p:nvSpPr>
        <p:spPr bwMode="auto">
          <a:xfrm>
            <a:off x="908050" y="7912100"/>
            <a:ext cx="518636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Times New Roman" panose="02020603050405020304" pitchFamily="18" charset="0"/>
              <a:buNone/>
            </a:pPr>
            <a:r>
              <a:rPr lang="it-IT" altLang="it-IT" dirty="0" err="1">
                <a:solidFill>
                  <a:srgbClr val="FF0000"/>
                </a:solidFill>
                <a:latin typeface="Times New Roman" panose="02020603050405020304" pitchFamily="18" charset="0"/>
              </a:rPr>
              <a:t>unstable</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fixed</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point</a:t>
            </a:r>
            <a:r>
              <a:rPr lang="it-IT" altLang="it-IT" dirty="0">
                <a:solidFill>
                  <a:srgbClr val="FF0000"/>
                </a:solidFill>
                <a:latin typeface="Times New Roman" panose="02020603050405020304" pitchFamily="18" charset="0"/>
              </a:rPr>
              <a:t> x* = (1 – 1/r)</a:t>
            </a:r>
          </a:p>
          <a:p>
            <a:pPr algn="ctr" eaLnBrk="1" hangingPunct="1">
              <a:spcAft>
                <a:spcPts val="600"/>
              </a:spcAft>
              <a:buFont typeface="Times New Roman" panose="02020603050405020304" pitchFamily="18" charset="0"/>
              <a:buNone/>
            </a:pPr>
            <a:r>
              <a:rPr lang="it-IT" altLang="it-IT" dirty="0" err="1">
                <a:solidFill>
                  <a:srgbClr val="006600"/>
                </a:solidFill>
                <a:latin typeface="Times New Roman" panose="02020603050405020304" pitchFamily="18" charset="0"/>
              </a:rPr>
              <a:t>period</a:t>
            </a:r>
            <a:r>
              <a:rPr lang="it-IT" altLang="it-IT" dirty="0">
                <a:solidFill>
                  <a:srgbClr val="006600"/>
                </a:solidFill>
                <a:latin typeface="Times New Roman" panose="02020603050405020304" pitchFamily="18" charset="0"/>
              </a:rPr>
              <a:t> 4 </a:t>
            </a:r>
            <a:r>
              <a:rPr lang="it-IT" altLang="it-IT" dirty="0" err="1">
                <a:solidFill>
                  <a:srgbClr val="006600"/>
                </a:solidFill>
                <a:latin typeface="Times New Roman" panose="02020603050405020304" pitchFamily="18" charset="0"/>
              </a:rPr>
              <a:t>dynamic</a:t>
            </a:r>
            <a:r>
              <a:rPr lang="it-IT" altLang="it-IT" dirty="0">
                <a:solidFill>
                  <a:srgbClr val="006600"/>
                </a:solidFill>
                <a:latin typeface="Times New Roman" panose="02020603050405020304" pitchFamily="18" charset="0"/>
              </a:rPr>
              <a:t> regime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16ABA31-C151-4C55-98DC-A1305A4E0B04}"/>
              </a:ext>
            </a:extLst>
          </p:cNvPr>
          <p:cNvSpPr>
            <a:spLocks noGrp="1" noChangeArrowheads="1"/>
          </p:cNvSpPr>
          <p:nvPr>
            <p:ph type="title"/>
          </p:nvPr>
        </p:nvSpPr>
        <p:spPr>
          <a:xfrm>
            <a:off x="514350" y="0"/>
            <a:ext cx="5829300" cy="849313"/>
          </a:xfrm>
        </p:spPr>
        <p:txBody>
          <a:bodyPr/>
          <a:lstStyle/>
          <a:p>
            <a:pPr>
              <a:defRPr/>
            </a:pPr>
            <a:r>
              <a:rPr lang="it-IT" dirty="0">
                <a:latin typeface="Times New Roman" charset="0"/>
              </a:rPr>
              <a:t>LOGISTIC MAP</a:t>
            </a:r>
          </a:p>
        </p:txBody>
      </p:sp>
      <p:sp>
        <p:nvSpPr>
          <p:cNvPr id="199682"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7C6A1A27-8EEE-4135-AF32-1A62BC4FD9D0}" type="slidenum">
              <a:rPr lang="en-GB" altLang="it-IT" sz="1400" smtClean="0">
                <a:latin typeface="Times New Roman" panose="02020603050405020304" pitchFamily="18" charset="0"/>
              </a:rPr>
              <a:pPr>
                <a:spcBef>
                  <a:spcPts val="600"/>
                </a:spcBef>
                <a:buFont typeface="Times New Roman" panose="02020603050405020304" pitchFamily="18" charset="0"/>
                <a:buNone/>
              </a:pPr>
              <a:t>91</a:t>
            </a:fld>
            <a:endParaRPr lang="en-GB" altLang="it-IT" sz="1400">
              <a:latin typeface="Times New Roman" panose="02020603050405020304" pitchFamily="18" charset="0"/>
            </a:endParaRPr>
          </a:p>
        </p:txBody>
      </p:sp>
      <p:pic>
        <p:nvPicPr>
          <p:cNvPr id="199683" name="Immagine 10" descr="cobweb_r=3.55_x0=0.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0050"/>
            <a:ext cx="46720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Text Box 4"/>
          <p:cNvSpPr txBox="1">
            <a:spLocks noChangeArrowheads="1"/>
          </p:cNvSpPr>
          <p:nvPr/>
        </p:nvSpPr>
        <p:spPr bwMode="auto">
          <a:xfrm>
            <a:off x="992188" y="625475"/>
            <a:ext cx="4535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2800">
                <a:solidFill>
                  <a:srgbClr val="800000"/>
                </a:solidFill>
                <a:latin typeface="Times New Roman" panose="02020603050405020304" pitchFamily="18" charset="0"/>
              </a:rPr>
              <a:t>r=3.55	x</a:t>
            </a:r>
            <a:r>
              <a:rPr lang="it-IT" altLang="it-IT" sz="2800" baseline="-25000">
                <a:solidFill>
                  <a:srgbClr val="800000"/>
                </a:solidFill>
                <a:latin typeface="Times New Roman" panose="02020603050405020304" pitchFamily="18" charset="0"/>
              </a:rPr>
              <a:t>0</a:t>
            </a:r>
            <a:r>
              <a:rPr lang="it-IT" altLang="it-IT" sz="2800">
                <a:solidFill>
                  <a:srgbClr val="800000"/>
                </a:solidFill>
                <a:latin typeface="Times New Roman" panose="02020603050405020304" pitchFamily="18" charset="0"/>
              </a:rPr>
              <a:t>=0.36</a:t>
            </a:r>
          </a:p>
          <a:p>
            <a:pPr eaLnBrk="1" hangingPunct="1">
              <a:spcBef>
                <a:spcPts val="600"/>
              </a:spcBef>
              <a:spcAft>
                <a:spcPts val="600"/>
              </a:spcAft>
              <a:buFont typeface="Times New Roman" panose="02020603050405020304" pitchFamily="18" charset="0"/>
              <a:buNone/>
            </a:pPr>
            <a:r>
              <a:rPr lang="it-IT" altLang="it-IT" sz="2800">
                <a:solidFill>
                  <a:srgbClr val="800000"/>
                </a:solidFill>
                <a:latin typeface="Times New Roman" panose="02020603050405020304" pitchFamily="18" charset="0"/>
              </a:rPr>
              <a:t>Cobweb</a:t>
            </a:r>
          </a:p>
        </p:txBody>
      </p:sp>
      <p:pic>
        <p:nvPicPr>
          <p:cNvPr id="199685" name="Immagine 11" descr="trajectory_r=3.55_x0=0.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5033963"/>
            <a:ext cx="4572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Rettangolo 1"/>
          <p:cNvSpPr>
            <a:spLocks noChangeArrowheads="1"/>
          </p:cNvSpPr>
          <p:nvPr/>
        </p:nvSpPr>
        <p:spPr bwMode="auto">
          <a:xfrm>
            <a:off x="227013" y="4932363"/>
            <a:ext cx="1766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solidFill>
                  <a:srgbClr val="800000"/>
                </a:solidFill>
              </a:rPr>
              <a:t>Time Trajectory</a:t>
            </a:r>
          </a:p>
        </p:txBody>
      </p:sp>
      <p:sp>
        <p:nvSpPr>
          <p:cNvPr id="199687" name="Rettangolo 8"/>
          <p:cNvSpPr>
            <a:spLocks noChangeArrowheads="1"/>
          </p:cNvSpPr>
          <p:nvPr/>
        </p:nvSpPr>
        <p:spPr bwMode="auto">
          <a:xfrm>
            <a:off x="4992688" y="1970088"/>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
        <p:nvSpPr>
          <p:cNvPr id="199688" name="Text Box 5"/>
          <p:cNvSpPr txBox="1">
            <a:spLocks noChangeArrowheads="1"/>
          </p:cNvSpPr>
          <p:nvPr/>
        </p:nvSpPr>
        <p:spPr bwMode="auto">
          <a:xfrm>
            <a:off x="893763" y="8016875"/>
            <a:ext cx="54149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buFont typeface="Times New Roman" panose="02020603050405020304" pitchFamily="18" charset="0"/>
              <a:buNone/>
            </a:pPr>
            <a:r>
              <a:rPr lang="it-IT" altLang="it-IT" dirty="0" err="1">
                <a:solidFill>
                  <a:srgbClr val="FF0000"/>
                </a:solidFill>
                <a:latin typeface="Times New Roman" panose="02020603050405020304" pitchFamily="18" charset="0"/>
              </a:rPr>
              <a:t>unstable</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fixed</a:t>
            </a:r>
            <a:r>
              <a:rPr lang="it-IT" altLang="it-IT" dirty="0">
                <a:solidFill>
                  <a:srgbClr val="FF0000"/>
                </a:solidFill>
                <a:latin typeface="Times New Roman" panose="02020603050405020304" pitchFamily="18" charset="0"/>
              </a:rPr>
              <a:t> </a:t>
            </a:r>
            <a:r>
              <a:rPr lang="it-IT" altLang="it-IT" dirty="0" err="1">
                <a:solidFill>
                  <a:srgbClr val="FF0000"/>
                </a:solidFill>
                <a:latin typeface="Times New Roman" panose="02020603050405020304" pitchFamily="18" charset="0"/>
              </a:rPr>
              <a:t>point</a:t>
            </a:r>
            <a:r>
              <a:rPr lang="it-IT" altLang="it-IT" dirty="0">
                <a:solidFill>
                  <a:srgbClr val="FF0000"/>
                </a:solidFill>
                <a:latin typeface="Times New Roman" panose="02020603050405020304" pitchFamily="18" charset="0"/>
              </a:rPr>
              <a:t> x* = (1 – 1/r)</a:t>
            </a:r>
            <a:endParaRPr lang="it-IT" altLang="it-IT" dirty="0">
              <a:solidFill>
                <a:srgbClr val="800000"/>
              </a:solidFill>
              <a:latin typeface="Times New Roman" panose="02020603050405020304" pitchFamily="18" charset="0"/>
            </a:endParaRPr>
          </a:p>
          <a:p>
            <a:pPr algn="ctr" eaLnBrk="1" hangingPunct="1">
              <a:spcAft>
                <a:spcPts val="600"/>
              </a:spcAft>
              <a:buFont typeface="Times New Roman" panose="02020603050405020304" pitchFamily="18" charset="0"/>
              <a:buNone/>
            </a:pPr>
            <a:r>
              <a:rPr lang="it-IT" altLang="it-IT" dirty="0" err="1">
                <a:solidFill>
                  <a:srgbClr val="006600"/>
                </a:solidFill>
                <a:latin typeface="Times New Roman" panose="02020603050405020304" pitchFamily="18" charset="0"/>
              </a:rPr>
              <a:t>period</a:t>
            </a:r>
            <a:r>
              <a:rPr lang="it-IT" altLang="it-IT" dirty="0">
                <a:solidFill>
                  <a:srgbClr val="006600"/>
                </a:solidFill>
                <a:latin typeface="Times New Roman" panose="02020603050405020304" pitchFamily="18" charset="0"/>
              </a:rPr>
              <a:t> 8 </a:t>
            </a:r>
            <a:r>
              <a:rPr lang="it-IT" altLang="it-IT" dirty="0" err="1">
                <a:solidFill>
                  <a:srgbClr val="006600"/>
                </a:solidFill>
                <a:latin typeface="Times New Roman" panose="02020603050405020304" pitchFamily="18" charset="0"/>
              </a:rPr>
              <a:t>dynamic</a:t>
            </a:r>
            <a:r>
              <a:rPr lang="it-IT" altLang="it-IT" dirty="0">
                <a:solidFill>
                  <a:srgbClr val="006600"/>
                </a:solidFill>
                <a:latin typeface="Times New Roman" panose="02020603050405020304" pitchFamily="18" charset="0"/>
              </a:rPr>
              <a:t> regime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13" descr="cobweb_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5237163"/>
            <a:ext cx="53435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Segnaposto numero diapositiva 6"/>
          <p:cNvSpPr txBox="1">
            <a:spLocks noGrp="1"/>
          </p:cNvSpPr>
          <p:nvPr/>
        </p:nvSpPr>
        <p:spPr bwMode="auto">
          <a:xfrm>
            <a:off x="4914900" y="8561388"/>
            <a:ext cx="1428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600"/>
              </a:spcBef>
              <a:spcAft>
                <a:spcPts val="600"/>
              </a:spcAft>
              <a:buFont typeface="Times New Roman" panose="02020603050405020304" pitchFamily="18" charset="0"/>
              <a:buNone/>
            </a:pPr>
            <a:fld id="{CD8DDB84-F280-4BAF-8772-9B87B719D9F9}" type="slidenum">
              <a:rPr lang="en-GB" altLang="it-IT" sz="1400">
                <a:latin typeface="Times New Roman" panose="02020603050405020304" pitchFamily="18" charset="0"/>
              </a:rPr>
              <a:pPr algn="r" eaLnBrk="1" hangingPunct="1">
                <a:spcBef>
                  <a:spcPts val="600"/>
                </a:spcBef>
                <a:spcAft>
                  <a:spcPts val="600"/>
                </a:spcAft>
                <a:buFont typeface="Times New Roman" panose="02020603050405020304" pitchFamily="18" charset="0"/>
                <a:buNone/>
              </a:pPr>
              <a:t>92</a:t>
            </a:fld>
            <a:endParaRPr lang="en-GB" altLang="it-IT" sz="1400">
              <a:latin typeface="Times New Roman" panose="02020603050405020304" pitchFamily="18" charset="0"/>
            </a:endParaRPr>
          </a:p>
        </p:txBody>
      </p:sp>
      <p:sp>
        <p:nvSpPr>
          <p:cNvPr id="96260" name="Rectangle 2">
            <a:extLst>
              <a:ext uri="{FF2B5EF4-FFF2-40B4-BE49-F238E27FC236}">
                <a16:creationId xmlns:a16="http://schemas.microsoft.com/office/drawing/2014/main" id="{49894512-2963-4CF4-8B82-86A61168ADA0}"/>
              </a:ext>
            </a:extLst>
          </p:cNvPr>
          <p:cNvSpPr>
            <a:spLocks noGrp="1" noChangeArrowheads="1"/>
          </p:cNvSpPr>
          <p:nvPr>
            <p:ph type="title"/>
          </p:nvPr>
        </p:nvSpPr>
        <p:spPr>
          <a:xfrm>
            <a:off x="514350" y="0"/>
            <a:ext cx="5829300" cy="1016000"/>
          </a:xfrm>
        </p:spPr>
        <p:txBody>
          <a:bodyPr/>
          <a:lstStyle/>
          <a:p>
            <a:pPr>
              <a:defRPr/>
            </a:pPr>
            <a:r>
              <a:rPr lang="it-IT" dirty="0">
                <a:latin typeface="Times New Roman" charset="0"/>
              </a:rPr>
              <a:t>LOGISTIC MAP:</a:t>
            </a:r>
            <a:br>
              <a:rPr lang="it-IT" dirty="0">
                <a:latin typeface="Times New Roman" charset="0"/>
              </a:rPr>
            </a:br>
            <a:r>
              <a:rPr lang="it-IT" sz="2400" dirty="0" err="1">
                <a:solidFill>
                  <a:srgbClr val="800000"/>
                </a:solidFill>
                <a:latin typeface="Times New Roman" charset="0"/>
              </a:rPr>
              <a:t>switch</a:t>
            </a:r>
            <a:r>
              <a:rPr lang="it-IT" sz="2400" dirty="0">
                <a:solidFill>
                  <a:srgbClr val="800000"/>
                </a:solidFill>
                <a:latin typeface="Times New Roman" charset="0"/>
              </a:rPr>
              <a:t> to </a:t>
            </a:r>
            <a:r>
              <a:rPr lang="it-IT" sz="2400" dirty="0" err="1">
                <a:solidFill>
                  <a:srgbClr val="800000"/>
                </a:solidFill>
                <a:latin typeface="Times New Roman" charset="0"/>
              </a:rPr>
              <a:t>deterministic</a:t>
            </a:r>
            <a:r>
              <a:rPr lang="it-IT" sz="2400" dirty="0">
                <a:solidFill>
                  <a:srgbClr val="800000"/>
                </a:solidFill>
                <a:latin typeface="Times New Roman" charset="0"/>
              </a:rPr>
              <a:t> </a:t>
            </a:r>
            <a:r>
              <a:rPr lang="it-IT" sz="2400" dirty="0" err="1">
                <a:solidFill>
                  <a:srgbClr val="800000"/>
                </a:solidFill>
                <a:latin typeface="Times New Roman" charset="0"/>
              </a:rPr>
              <a:t>chaos</a:t>
            </a:r>
            <a:endParaRPr lang="it-IT" sz="2400" dirty="0">
              <a:solidFill>
                <a:srgbClr val="800000"/>
              </a:solidFill>
              <a:latin typeface="Times New Roman" charset="0"/>
            </a:endParaRPr>
          </a:p>
        </p:txBody>
      </p:sp>
      <p:sp>
        <p:nvSpPr>
          <p:cNvPr id="201732" name="Text Box 4"/>
          <p:cNvSpPr txBox="1">
            <a:spLocks noChangeArrowheads="1"/>
          </p:cNvSpPr>
          <p:nvPr/>
        </p:nvSpPr>
        <p:spPr bwMode="auto">
          <a:xfrm>
            <a:off x="188913" y="5170488"/>
            <a:ext cx="648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			100 </a:t>
            </a:r>
            <a:r>
              <a:rPr lang="it-IT" altLang="it-IT" i="1">
                <a:solidFill>
                  <a:srgbClr val="800000"/>
                </a:solidFill>
                <a:latin typeface="Times New Roman" panose="02020603050405020304" pitchFamily="18" charset="0"/>
              </a:rPr>
              <a:t>steps</a:t>
            </a:r>
            <a:endParaRPr lang="it-IT" altLang="it-IT">
              <a:solidFill>
                <a:srgbClr val="800000"/>
              </a:solidFill>
              <a:latin typeface="Times New Roman" panose="02020603050405020304" pitchFamily="18" charset="0"/>
            </a:endParaRPr>
          </a:p>
        </p:txBody>
      </p:sp>
      <p:sp>
        <p:nvSpPr>
          <p:cNvPr id="201733" name="Text Box 10"/>
          <p:cNvSpPr txBox="1">
            <a:spLocks noChangeArrowheads="1"/>
          </p:cNvSpPr>
          <p:nvPr/>
        </p:nvSpPr>
        <p:spPr bwMode="auto">
          <a:xfrm>
            <a:off x="260350" y="1125538"/>
            <a:ext cx="633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			100 </a:t>
            </a:r>
            <a:r>
              <a:rPr lang="it-IT" altLang="it-IT" i="1">
                <a:solidFill>
                  <a:srgbClr val="800000"/>
                </a:solidFill>
                <a:latin typeface="Times New Roman" panose="02020603050405020304" pitchFamily="18" charset="0"/>
              </a:rPr>
              <a:t>steps</a:t>
            </a:r>
          </a:p>
        </p:txBody>
      </p:sp>
      <p:sp>
        <p:nvSpPr>
          <p:cNvPr id="201734" name="Rectangle 12"/>
          <p:cNvSpPr>
            <a:spLocks noChangeArrowheads="1"/>
          </p:cNvSpPr>
          <p:nvPr/>
        </p:nvSpPr>
        <p:spPr bwMode="auto">
          <a:xfrm>
            <a:off x="166688" y="5635625"/>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a:solidFill>
                  <a:srgbClr val="800000"/>
                </a:solidFill>
              </a:rPr>
              <a:t>r=3.569945673</a:t>
            </a:r>
          </a:p>
        </p:txBody>
      </p:sp>
      <p:sp>
        <p:nvSpPr>
          <p:cNvPr id="201735" name="Segnaposto numero diapositiva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29BE46EF-4214-4B71-8030-EC26B7A02FFD}" type="slidenum">
              <a:rPr lang="en-GB" altLang="it-IT" sz="1400" smtClean="0">
                <a:latin typeface="Times New Roman" panose="02020603050405020304" pitchFamily="18" charset="0"/>
              </a:rPr>
              <a:pPr>
                <a:spcBef>
                  <a:spcPts val="600"/>
                </a:spcBef>
                <a:buFont typeface="Times New Roman" panose="02020603050405020304" pitchFamily="18" charset="0"/>
                <a:buNone/>
              </a:pPr>
              <a:t>92</a:t>
            </a:fld>
            <a:endParaRPr lang="en-GB" altLang="it-IT" sz="1400">
              <a:latin typeface="Times New Roman" panose="02020603050405020304" pitchFamily="18" charset="0"/>
            </a:endParaRPr>
          </a:p>
        </p:txBody>
      </p:sp>
      <p:pic>
        <p:nvPicPr>
          <p:cNvPr id="201736" name="Picture 12" descr="cobweb_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1581150"/>
            <a:ext cx="53435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7" name="Rectangle 11"/>
          <p:cNvSpPr>
            <a:spLocks noChangeArrowheads="1"/>
          </p:cNvSpPr>
          <p:nvPr/>
        </p:nvSpPr>
        <p:spPr bwMode="auto">
          <a:xfrm>
            <a:off x="223838" y="1647825"/>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a:solidFill>
                  <a:srgbClr val="800000"/>
                </a:solidFill>
              </a:rPr>
              <a:t>r=3.569945671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8313D28-82E2-40CB-BA00-05A1F677A20B}"/>
              </a:ext>
            </a:extLst>
          </p:cNvPr>
          <p:cNvSpPr>
            <a:spLocks noGrp="1" noChangeArrowheads="1"/>
          </p:cNvSpPr>
          <p:nvPr>
            <p:ph type="title"/>
          </p:nvPr>
        </p:nvSpPr>
        <p:spPr>
          <a:xfrm>
            <a:off x="514350" y="0"/>
            <a:ext cx="5829300" cy="900113"/>
          </a:xfrm>
        </p:spPr>
        <p:txBody>
          <a:bodyPr/>
          <a:lstStyle/>
          <a:p>
            <a:pPr>
              <a:defRPr/>
            </a:pPr>
            <a:r>
              <a:rPr lang="it-IT" dirty="0">
                <a:latin typeface="Times New Roman" charset="0"/>
              </a:rPr>
              <a:t>LOGISTIC MAP</a:t>
            </a:r>
          </a:p>
        </p:txBody>
      </p:sp>
      <p:sp>
        <p:nvSpPr>
          <p:cNvPr id="203778"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7F29EA0B-C2A0-4A8A-8762-84CDED58E206}" type="slidenum">
              <a:rPr lang="en-GB" altLang="it-IT" sz="1400" smtClean="0">
                <a:latin typeface="Times New Roman" panose="02020603050405020304" pitchFamily="18" charset="0"/>
              </a:rPr>
              <a:pPr>
                <a:spcBef>
                  <a:spcPts val="600"/>
                </a:spcBef>
                <a:buFont typeface="Times New Roman" panose="02020603050405020304" pitchFamily="18" charset="0"/>
                <a:buNone/>
              </a:pPr>
              <a:t>93</a:t>
            </a:fld>
            <a:endParaRPr lang="en-GB" altLang="it-IT" sz="1400">
              <a:latin typeface="Times New Roman" panose="02020603050405020304" pitchFamily="18" charset="0"/>
            </a:endParaRPr>
          </a:p>
        </p:txBody>
      </p:sp>
      <p:sp>
        <p:nvSpPr>
          <p:cNvPr id="203779" name="Text Box 4"/>
          <p:cNvSpPr txBox="1">
            <a:spLocks noChangeArrowheads="1"/>
          </p:cNvSpPr>
          <p:nvPr/>
        </p:nvSpPr>
        <p:spPr bwMode="auto">
          <a:xfrm>
            <a:off x="476250" y="900113"/>
            <a:ext cx="4535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2800">
                <a:solidFill>
                  <a:srgbClr val="800000"/>
                </a:solidFill>
                <a:latin typeface="Times New Roman" panose="02020603050405020304" pitchFamily="18" charset="0"/>
              </a:rPr>
              <a:t>r=3.8	  x</a:t>
            </a:r>
            <a:r>
              <a:rPr lang="it-IT" altLang="it-IT" sz="2800" baseline="-25000">
                <a:solidFill>
                  <a:srgbClr val="800000"/>
                </a:solidFill>
                <a:latin typeface="Times New Roman" panose="02020603050405020304" pitchFamily="18" charset="0"/>
              </a:rPr>
              <a:t>0</a:t>
            </a:r>
            <a:r>
              <a:rPr lang="it-IT" altLang="it-IT" sz="2800">
                <a:solidFill>
                  <a:srgbClr val="800000"/>
                </a:solidFill>
                <a:latin typeface="Times New Roman" panose="02020603050405020304" pitchFamily="18" charset="0"/>
              </a:rPr>
              <a:t>=0.17</a:t>
            </a:r>
          </a:p>
          <a:p>
            <a:pPr eaLnBrk="1" hangingPunct="1">
              <a:spcBef>
                <a:spcPts val="600"/>
              </a:spcBef>
              <a:spcAft>
                <a:spcPts val="600"/>
              </a:spcAft>
              <a:buFont typeface="Times New Roman" panose="02020603050405020304" pitchFamily="18" charset="0"/>
              <a:buNone/>
            </a:pPr>
            <a:r>
              <a:rPr lang="it-IT" altLang="it-IT" sz="2800">
                <a:solidFill>
                  <a:srgbClr val="800000"/>
                </a:solidFill>
                <a:latin typeface="Times New Roman" panose="02020603050405020304" pitchFamily="18" charset="0"/>
              </a:rPr>
              <a:t>Cobweb</a:t>
            </a:r>
          </a:p>
        </p:txBody>
      </p:sp>
      <p:sp>
        <p:nvSpPr>
          <p:cNvPr id="203780" name="Text Box 5"/>
          <p:cNvSpPr txBox="1">
            <a:spLocks noChangeArrowheads="1"/>
          </p:cNvSpPr>
          <p:nvPr/>
        </p:nvSpPr>
        <p:spPr bwMode="auto">
          <a:xfrm>
            <a:off x="263525" y="8313738"/>
            <a:ext cx="640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buFont typeface="Times New Roman" panose="02020603050405020304" pitchFamily="18" charset="0"/>
              <a:buNone/>
            </a:pPr>
            <a:r>
              <a:rPr lang="it-IT" altLang="it-IT" dirty="0" err="1">
                <a:solidFill>
                  <a:srgbClr val="996633"/>
                </a:solidFill>
                <a:latin typeface="Times New Roman" panose="02020603050405020304" pitchFamily="18" charset="0"/>
              </a:rPr>
              <a:t>chaotic</a:t>
            </a:r>
            <a:r>
              <a:rPr lang="it-IT" altLang="it-IT" dirty="0">
                <a:solidFill>
                  <a:srgbClr val="996633"/>
                </a:solidFill>
                <a:latin typeface="Times New Roman" panose="02020603050405020304" pitchFamily="18" charset="0"/>
              </a:rPr>
              <a:t> </a:t>
            </a:r>
            <a:r>
              <a:rPr lang="it-IT" altLang="it-IT" dirty="0" err="1">
                <a:solidFill>
                  <a:srgbClr val="996633"/>
                </a:solidFill>
                <a:latin typeface="Times New Roman" panose="02020603050405020304" pitchFamily="18" charset="0"/>
              </a:rPr>
              <a:t>solution</a:t>
            </a:r>
            <a:r>
              <a:rPr lang="it-IT" altLang="it-IT" dirty="0">
                <a:solidFill>
                  <a:srgbClr val="996633"/>
                </a:solidFill>
                <a:latin typeface="Times New Roman" panose="02020603050405020304" pitchFamily="18" charset="0"/>
              </a:rPr>
              <a:t> (</a:t>
            </a:r>
            <a:r>
              <a:rPr lang="it-IT" altLang="it-IT" dirty="0" err="1">
                <a:solidFill>
                  <a:srgbClr val="006600"/>
                </a:solidFill>
                <a:latin typeface="Times New Roman" panose="02020603050405020304" pitchFamily="18" charset="0"/>
              </a:rPr>
              <a:t>aperiodic</a:t>
            </a:r>
            <a:r>
              <a:rPr lang="it-IT" altLang="it-IT" dirty="0">
                <a:solidFill>
                  <a:srgbClr val="006600"/>
                </a:solidFill>
                <a:latin typeface="Times New Roman" panose="02020603050405020304" pitchFamily="18" charset="0"/>
              </a:rPr>
              <a:t> </a:t>
            </a:r>
            <a:r>
              <a:rPr lang="it-IT" altLang="it-IT" dirty="0" err="1">
                <a:solidFill>
                  <a:srgbClr val="996633"/>
                </a:solidFill>
                <a:latin typeface="Times New Roman" panose="02020603050405020304" pitchFamily="18" charset="0"/>
              </a:rPr>
              <a:t>dynamic</a:t>
            </a:r>
            <a:r>
              <a:rPr lang="it-IT" altLang="it-IT" dirty="0">
                <a:solidFill>
                  <a:srgbClr val="996633"/>
                </a:solidFill>
                <a:latin typeface="Times New Roman" panose="02020603050405020304" pitchFamily="18" charset="0"/>
              </a:rPr>
              <a:t> regime)</a:t>
            </a:r>
          </a:p>
        </p:txBody>
      </p:sp>
      <p:pic>
        <p:nvPicPr>
          <p:cNvPr id="203781" name="Immagine 6" descr="cobweb_r=3.8_x0=0.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051050"/>
            <a:ext cx="45085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Immagine 7" descr="trajectory_r=3.8_x0=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5216525"/>
            <a:ext cx="450056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3" name="Rettangolo 1"/>
          <p:cNvSpPr>
            <a:spLocks noChangeArrowheads="1"/>
          </p:cNvSpPr>
          <p:nvPr/>
        </p:nvSpPr>
        <p:spPr bwMode="auto">
          <a:xfrm>
            <a:off x="317500" y="5087938"/>
            <a:ext cx="1766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solidFill>
                  <a:srgbClr val="800000"/>
                </a:solidFill>
              </a:rPr>
              <a:t>Time Trajectory</a:t>
            </a:r>
          </a:p>
        </p:txBody>
      </p:sp>
      <p:sp>
        <p:nvSpPr>
          <p:cNvPr id="203784" name="Rettangolo 8"/>
          <p:cNvSpPr>
            <a:spLocks noChangeArrowheads="1"/>
          </p:cNvSpPr>
          <p:nvPr/>
        </p:nvSpPr>
        <p:spPr bwMode="auto">
          <a:xfrm>
            <a:off x="5160963" y="2208213"/>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a:extLst>
              <a:ext uri="{FF2B5EF4-FFF2-40B4-BE49-F238E27FC236}">
                <a16:creationId xmlns:a16="http://schemas.microsoft.com/office/drawing/2014/main" id="{6882DD4F-8DBF-4E0D-8359-EA4FAAE72B2A}"/>
              </a:ext>
            </a:extLst>
          </p:cNvPr>
          <p:cNvSpPr>
            <a:spLocks noGrp="1"/>
          </p:cNvSpPr>
          <p:nvPr>
            <p:ph type="title"/>
          </p:nvPr>
        </p:nvSpPr>
        <p:spPr>
          <a:xfrm>
            <a:off x="514350" y="0"/>
            <a:ext cx="5829300" cy="781050"/>
          </a:xfrm>
        </p:spPr>
        <p:txBody>
          <a:bodyPr/>
          <a:lstStyle/>
          <a:p>
            <a:pPr>
              <a:defRPr/>
            </a:pPr>
            <a:r>
              <a:rPr lang="it-IT" dirty="0">
                <a:latin typeface="Times New Roman" charset="0"/>
              </a:rPr>
              <a:t>LOGISTIC MAP:</a:t>
            </a:r>
            <a:br>
              <a:rPr lang="it-IT" dirty="0">
                <a:latin typeface="Times New Roman" charset="0"/>
              </a:rPr>
            </a:br>
            <a:r>
              <a:rPr lang="it-IT" dirty="0" err="1">
                <a:solidFill>
                  <a:srgbClr val="800000"/>
                </a:solidFill>
                <a:latin typeface="Times New Roman" charset="0"/>
              </a:rPr>
              <a:t>Deterministic</a:t>
            </a:r>
            <a:r>
              <a:rPr lang="it-IT" dirty="0">
                <a:solidFill>
                  <a:srgbClr val="800000"/>
                </a:solidFill>
                <a:latin typeface="Times New Roman" charset="0"/>
              </a:rPr>
              <a:t> caos </a:t>
            </a:r>
            <a:endParaRPr lang="it-IT" dirty="0">
              <a:latin typeface="Times New Roman" charset="0"/>
            </a:endParaRPr>
          </a:p>
        </p:txBody>
      </p:sp>
      <p:sp>
        <p:nvSpPr>
          <p:cNvPr id="20582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8D948DFB-5D84-4C6E-91E9-A055F30450C3}" type="slidenum">
              <a:rPr lang="en-GB" altLang="it-IT" sz="1400" smtClean="0">
                <a:latin typeface="Times New Roman" panose="02020603050405020304" pitchFamily="18" charset="0"/>
              </a:rPr>
              <a:pPr>
                <a:spcBef>
                  <a:spcPts val="600"/>
                </a:spcBef>
                <a:buFont typeface="Times New Roman" panose="02020603050405020304" pitchFamily="18" charset="0"/>
                <a:buNone/>
              </a:pPr>
              <a:t>94</a:t>
            </a:fld>
            <a:endParaRPr lang="en-GB" altLang="it-IT" sz="1400">
              <a:latin typeface="Times New Roman" panose="02020603050405020304" pitchFamily="18" charset="0"/>
            </a:endParaRPr>
          </a:p>
        </p:txBody>
      </p:sp>
      <p:sp>
        <p:nvSpPr>
          <p:cNvPr id="205827" name="Text Box 4"/>
          <p:cNvSpPr txBox="1">
            <a:spLocks noChangeArrowheads="1"/>
          </p:cNvSpPr>
          <p:nvPr/>
        </p:nvSpPr>
        <p:spPr bwMode="auto">
          <a:xfrm>
            <a:off x="642938" y="1457325"/>
            <a:ext cx="45354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Time Trajectories for r=3.8:</a:t>
            </a:r>
          </a:p>
          <a:p>
            <a:pPr eaLnBrk="1" hangingPunct="1">
              <a:spcBef>
                <a:spcPts val="600"/>
              </a:spcBef>
              <a:spcAft>
                <a:spcPts val="600"/>
              </a:spcAft>
              <a:buFontTx/>
              <a:buAutoNum type="arabicParenR"/>
            </a:pPr>
            <a:r>
              <a:rPr lang="it-IT" altLang="it-IT">
                <a:solidFill>
                  <a:schemeClr val="hlink"/>
                </a:solidFill>
                <a:latin typeface="Times New Roman" panose="02020603050405020304" pitchFamily="18" charset="0"/>
              </a:rPr>
              <a:t> x</a:t>
            </a:r>
            <a:r>
              <a:rPr lang="it-IT" altLang="it-IT" baseline="-25000">
                <a:solidFill>
                  <a:schemeClr val="hlink"/>
                </a:solidFill>
                <a:latin typeface="Times New Roman" panose="02020603050405020304" pitchFamily="18" charset="0"/>
              </a:rPr>
              <a:t>0</a:t>
            </a:r>
            <a:r>
              <a:rPr lang="it-IT" altLang="it-IT">
                <a:solidFill>
                  <a:schemeClr val="hlink"/>
                </a:solidFill>
                <a:latin typeface="Times New Roman" panose="02020603050405020304" pitchFamily="18" charset="0"/>
              </a:rPr>
              <a:t>=0.17 (in blu)</a:t>
            </a:r>
          </a:p>
          <a:p>
            <a:pPr eaLnBrk="1" hangingPunct="1">
              <a:spcBef>
                <a:spcPts val="600"/>
              </a:spcBef>
              <a:spcAft>
                <a:spcPts val="600"/>
              </a:spcAft>
              <a:buFontTx/>
              <a:buAutoNum type="arabicParenR"/>
            </a:pPr>
            <a:r>
              <a:rPr lang="it-IT" altLang="it-IT">
                <a:solidFill>
                  <a:srgbClr val="A50021"/>
                </a:solidFill>
                <a:latin typeface="Times New Roman" panose="02020603050405020304" pitchFamily="18" charset="0"/>
              </a:rPr>
              <a:t> x</a:t>
            </a:r>
            <a:r>
              <a:rPr lang="it-IT" altLang="it-IT" baseline="-25000">
                <a:solidFill>
                  <a:srgbClr val="A50021"/>
                </a:solidFill>
                <a:latin typeface="Times New Roman" panose="02020603050405020304" pitchFamily="18" charset="0"/>
              </a:rPr>
              <a:t>0</a:t>
            </a:r>
            <a:r>
              <a:rPr lang="it-IT" altLang="it-IT">
                <a:solidFill>
                  <a:srgbClr val="A50021"/>
                </a:solidFill>
                <a:latin typeface="Times New Roman" panose="02020603050405020304" pitchFamily="18" charset="0"/>
              </a:rPr>
              <a:t>=0.18 (in red)</a:t>
            </a:r>
          </a:p>
        </p:txBody>
      </p:sp>
      <p:pic>
        <p:nvPicPr>
          <p:cNvPr id="20582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908300"/>
            <a:ext cx="62865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829" name="Text Box 4"/>
          <p:cNvSpPr txBox="1">
            <a:spLocks noChangeArrowheads="1"/>
          </p:cNvSpPr>
          <p:nvPr/>
        </p:nvSpPr>
        <p:spPr bwMode="auto">
          <a:xfrm>
            <a:off x="549275" y="6981825"/>
            <a:ext cx="5695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Webdings" panose="05030102010509060703" pitchFamily="18" charset="2"/>
                <a:sym typeface="Webdings" panose="05030102010509060703" pitchFamily="18" charset="2"/>
              </a:rPr>
              <a:t></a:t>
            </a:r>
            <a:r>
              <a:rPr lang="it-IT" altLang="it-IT">
                <a:solidFill>
                  <a:srgbClr val="800000"/>
                </a:solidFill>
                <a:latin typeface="Comic Sans MS" panose="030F0702030302020204" pitchFamily="66" charset="0"/>
                <a:sym typeface="Webdings" panose="05030102010509060703" pitchFamily="18" charset="2"/>
              </a:rPr>
              <a:t> </a:t>
            </a:r>
            <a:br>
              <a:rPr lang="it-IT" altLang="it-IT">
                <a:solidFill>
                  <a:srgbClr val="800000"/>
                </a:solidFill>
                <a:latin typeface="Comic Sans MS" panose="030F0702030302020204" pitchFamily="66" charset="0"/>
                <a:sym typeface="Webdings" panose="05030102010509060703" pitchFamily="18" charset="2"/>
              </a:rPr>
            </a:br>
            <a:r>
              <a:rPr lang="it-IT" altLang="it-IT">
                <a:solidFill>
                  <a:srgbClr val="800000"/>
                </a:solidFill>
                <a:latin typeface="Comic Sans MS" panose="030F0702030302020204" pitchFamily="66" charset="0"/>
              </a:rPr>
              <a:t>sensible dependence from initial conditions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46FA1AC-354C-469B-90EA-22097B78D97D}"/>
              </a:ext>
            </a:extLst>
          </p:cNvPr>
          <p:cNvSpPr>
            <a:spLocks noGrp="1" noChangeArrowheads="1"/>
          </p:cNvSpPr>
          <p:nvPr>
            <p:ph type="title"/>
          </p:nvPr>
        </p:nvSpPr>
        <p:spPr>
          <a:xfrm>
            <a:off x="514350" y="19050"/>
            <a:ext cx="5829300" cy="914400"/>
          </a:xfrm>
        </p:spPr>
        <p:txBody>
          <a:bodyPr/>
          <a:lstStyle/>
          <a:p>
            <a:pPr>
              <a:defRPr/>
            </a:pPr>
            <a:r>
              <a:rPr lang="it-IT" dirty="0">
                <a:latin typeface="Times New Roman" charset="0"/>
              </a:rPr>
              <a:t>LOGISTIC MAP</a:t>
            </a:r>
          </a:p>
        </p:txBody>
      </p:sp>
      <p:sp>
        <p:nvSpPr>
          <p:cNvPr id="20787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0FCA4033-2651-43D3-BB3B-197BCA5359AC}" type="slidenum">
              <a:rPr lang="en-GB" altLang="it-IT" sz="1400" smtClean="0">
                <a:latin typeface="Times New Roman" panose="02020603050405020304" pitchFamily="18" charset="0"/>
              </a:rPr>
              <a:pPr>
                <a:spcBef>
                  <a:spcPts val="600"/>
                </a:spcBef>
                <a:buFont typeface="Times New Roman" panose="02020603050405020304" pitchFamily="18" charset="0"/>
                <a:buNone/>
              </a:pPr>
              <a:t>95</a:t>
            </a:fld>
            <a:endParaRPr lang="en-GB" altLang="it-IT" sz="1400">
              <a:latin typeface="Times New Roman" panose="02020603050405020304" pitchFamily="18" charset="0"/>
            </a:endParaRPr>
          </a:p>
        </p:txBody>
      </p:sp>
      <p:sp>
        <p:nvSpPr>
          <p:cNvPr id="207875" name="Text Box 4"/>
          <p:cNvSpPr txBox="1">
            <a:spLocks noChangeArrowheads="1"/>
          </p:cNvSpPr>
          <p:nvPr/>
        </p:nvSpPr>
        <p:spPr bwMode="auto">
          <a:xfrm>
            <a:off x="642938" y="1071563"/>
            <a:ext cx="45354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r=3.83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=0.33</a:t>
            </a:r>
          </a:p>
          <a:p>
            <a:pPr eaLnBrk="1" hangingPunct="1">
              <a:spcBef>
                <a:spcPts val="600"/>
              </a:spcBef>
              <a:spcAft>
                <a:spcPts val="600"/>
              </a:spcAft>
              <a:buFont typeface="Times New Roman" panose="02020603050405020304" pitchFamily="18" charset="0"/>
              <a:buNone/>
            </a:pPr>
            <a:endParaRPr lang="it-IT" altLang="it-IT">
              <a:solidFill>
                <a:srgbClr val="800000"/>
              </a:solidFill>
              <a:latin typeface="Times New Roman" panose="02020603050405020304" pitchFamily="18" charset="0"/>
            </a:endParaRPr>
          </a:p>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p:txBody>
      </p:sp>
      <p:sp>
        <p:nvSpPr>
          <p:cNvPr id="207876" name="Text Box 5"/>
          <p:cNvSpPr txBox="1">
            <a:spLocks noChangeArrowheads="1"/>
          </p:cNvSpPr>
          <p:nvPr/>
        </p:nvSpPr>
        <p:spPr bwMode="auto">
          <a:xfrm>
            <a:off x="1165225" y="6011863"/>
            <a:ext cx="4676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buFont typeface="Times New Roman" panose="02020603050405020304" pitchFamily="18" charset="0"/>
              <a:buNone/>
            </a:pPr>
            <a:r>
              <a:rPr lang="it-IT" altLang="it-IT" sz="2800" dirty="0" err="1">
                <a:solidFill>
                  <a:srgbClr val="996633"/>
                </a:solidFill>
                <a:latin typeface="Times New Roman" panose="02020603050405020304" pitchFamily="18" charset="0"/>
              </a:rPr>
              <a:t>period</a:t>
            </a:r>
            <a:r>
              <a:rPr lang="it-IT" altLang="it-IT" sz="2800" dirty="0">
                <a:solidFill>
                  <a:srgbClr val="996633"/>
                </a:solidFill>
                <a:latin typeface="Times New Roman" panose="02020603050405020304" pitchFamily="18" charset="0"/>
              </a:rPr>
              <a:t> 3 </a:t>
            </a:r>
            <a:r>
              <a:rPr lang="it-IT" altLang="it-IT" sz="2800" dirty="0" err="1">
                <a:solidFill>
                  <a:srgbClr val="996633"/>
                </a:solidFill>
                <a:latin typeface="Times New Roman" panose="02020603050405020304" pitchFamily="18" charset="0"/>
              </a:rPr>
              <a:t>dynamic</a:t>
            </a:r>
            <a:r>
              <a:rPr lang="it-IT" altLang="it-IT" sz="2800" dirty="0">
                <a:solidFill>
                  <a:srgbClr val="996633"/>
                </a:solidFill>
                <a:latin typeface="Times New Roman" panose="02020603050405020304" pitchFamily="18" charset="0"/>
              </a:rPr>
              <a:t> regime</a:t>
            </a:r>
          </a:p>
        </p:txBody>
      </p:sp>
      <p:pic>
        <p:nvPicPr>
          <p:cNvPr id="207877" name="Immagine 7" descr="cobweb_r=3.83_x0=0.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811463"/>
            <a:ext cx="4294187"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8" name="Rettangolo 6"/>
          <p:cNvSpPr>
            <a:spLocks noChangeArrowheads="1"/>
          </p:cNvSpPr>
          <p:nvPr/>
        </p:nvSpPr>
        <p:spPr bwMode="auto">
          <a:xfrm>
            <a:off x="5160963" y="2947988"/>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H:\Documenti condivisi\work...MatLab\esercitazioni TSPC 2009-2010\logistic map\trajectory_r=3.83_x0=0.95_step=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967288"/>
            <a:ext cx="53435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a:extLst>
              <a:ext uri="{FF2B5EF4-FFF2-40B4-BE49-F238E27FC236}">
                <a16:creationId xmlns:a16="http://schemas.microsoft.com/office/drawing/2014/main" id="{BFDEA35D-2F12-44F1-A349-B12E0E793BCA}"/>
              </a:ext>
            </a:extLst>
          </p:cNvPr>
          <p:cNvSpPr>
            <a:spLocks noGrp="1" noChangeArrowheads="1"/>
          </p:cNvSpPr>
          <p:nvPr>
            <p:ph type="title"/>
          </p:nvPr>
        </p:nvSpPr>
        <p:spPr>
          <a:xfrm>
            <a:off x="514350" y="0"/>
            <a:ext cx="5829300" cy="812800"/>
          </a:xfrm>
        </p:spPr>
        <p:txBody>
          <a:bodyPr/>
          <a:lstStyle/>
          <a:p>
            <a:pPr>
              <a:defRPr/>
            </a:pPr>
            <a:r>
              <a:rPr lang="it-IT" dirty="0">
                <a:latin typeface="Times New Roman" charset="0"/>
              </a:rPr>
              <a:t>LOGISTIC MAP</a:t>
            </a:r>
          </a:p>
        </p:txBody>
      </p:sp>
      <p:sp>
        <p:nvSpPr>
          <p:cNvPr id="209923"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9E38965E-0E81-4760-B54A-25A7921B8872}" type="slidenum">
              <a:rPr lang="en-GB" altLang="it-IT" sz="1400" smtClean="0">
                <a:latin typeface="Times New Roman" panose="02020603050405020304" pitchFamily="18" charset="0"/>
              </a:rPr>
              <a:pPr>
                <a:spcBef>
                  <a:spcPts val="600"/>
                </a:spcBef>
                <a:buFont typeface="Times New Roman" panose="02020603050405020304" pitchFamily="18" charset="0"/>
                <a:buNone/>
              </a:pPr>
              <a:t>96</a:t>
            </a:fld>
            <a:endParaRPr lang="en-GB" altLang="it-IT" sz="1400">
              <a:latin typeface="Times New Roman" panose="02020603050405020304" pitchFamily="18" charset="0"/>
            </a:endParaRPr>
          </a:p>
        </p:txBody>
      </p:sp>
      <p:sp>
        <p:nvSpPr>
          <p:cNvPr id="209924" name="Text Box 5"/>
          <p:cNvSpPr txBox="1">
            <a:spLocks noChangeArrowheads="1"/>
          </p:cNvSpPr>
          <p:nvPr/>
        </p:nvSpPr>
        <p:spPr bwMode="auto">
          <a:xfrm>
            <a:off x="1090613" y="8532813"/>
            <a:ext cx="467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period 3</a:t>
            </a:r>
          </a:p>
        </p:txBody>
      </p:sp>
      <p:pic>
        <p:nvPicPr>
          <p:cNvPr id="209925" name="Immagine 9" descr="trajectory_r=3.83_x0=0.3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341438"/>
            <a:ext cx="5286375"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6" name="Text Box 4"/>
          <p:cNvSpPr txBox="1">
            <a:spLocks noChangeArrowheads="1"/>
          </p:cNvSpPr>
          <p:nvPr/>
        </p:nvSpPr>
        <p:spPr bwMode="auto">
          <a:xfrm>
            <a:off x="612775" y="5210175"/>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=0.95</a:t>
            </a:r>
          </a:p>
        </p:txBody>
      </p:sp>
      <p:sp>
        <p:nvSpPr>
          <p:cNvPr id="209927" name="Text Box 4"/>
          <p:cNvSpPr txBox="1">
            <a:spLocks noChangeArrowheads="1"/>
          </p:cNvSpPr>
          <p:nvPr/>
        </p:nvSpPr>
        <p:spPr bwMode="auto">
          <a:xfrm>
            <a:off x="928688" y="812800"/>
            <a:ext cx="45354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rPr>
              <a:t>Time Trajectories</a:t>
            </a:r>
          </a:p>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r=3.83</a:t>
            </a:r>
          </a:p>
        </p:txBody>
      </p:sp>
      <p:sp>
        <p:nvSpPr>
          <p:cNvPr id="209928" name="Rettangolo 9"/>
          <p:cNvSpPr>
            <a:spLocks noChangeArrowheads="1"/>
          </p:cNvSpPr>
          <p:nvPr/>
        </p:nvSpPr>
        <p:spPr bwMode="auto">
          <a:xfrm>
            <a:off x="622300" y="3582988"/>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=0.33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88F29FD-5AD6-42CC-929F-83517CD2C7EB}"/>
              </a:ext>
            </a:extLst>
          </p:cNvPr>
          <p:cNvSpPr>
            <a:spLocks noGrp="1" noChangeArrowheads="1"/>
          </p:cNvSpPr>
          <p:nvPr>
            <p:ph type="title"/>
          </p:nvPr>
        </p:nvSpPr>
        <p:spPr>
          <a:xfrm>
            <a:off x="514350" y="14288"/>
            <a:ext cx="5829300" cy="731837"/>
          </a:xfrm>
        </p:spPr>
        <p:txBody>
          <a:bodyPr/>
          <a:lstStyle/>
          <a:p>
            <a:pPr>
              <a:defRPr/>
            </a:pPr>
            <a:r>
              <a:rPr lang="it-IT" dirty="0">
                <a:latin typeface="Times New Roman" charset="0"/>
              </a:rPr>
              <a:t>LOGISTIC MAP</a:t>
            </a:r>
          </a:p>
        </p:txBody>
      </p:sp>
      <p:pic>
        <p:nvPicPr>
          <p:cNvPr id="101379" name="Picture 9" descr="cobweb_r=3">
            <a:extLst>
              <a:ext uri="{FF2B5EF4-FFF2-40B4-BE49-F238E27FC236}">
                <a16:creationId xmlns:a16="http://schemas.microsoft.com/office/drawing/2014/main" id="{7CC1BA00-2A50-4E96-B8CC-975B832F4989}"/>
              </a:ext>
            </a:extLst>
          </p:cNvPr>
          <p:cNvPicPr>
            <a:picLocks noGrp="1" noChangeAspect="1" noChangeArrowheads="1"/>
          </p:cNvPicPr>
          <p:nvPr>
            <p:ph sz="half" idx="1"/>
          </p:nvPr>
        </p:nvPicPr>
        <p:blipFill>
          <a:blip r:embed="rId3"/>
          <a:srcRect/>
          <a:stretch>
            <a:fillRect/>
          </a:stretch>
        </p:blipFill>
        <p:spPr>
          <a:xfrm>
            <a:off x="1125538" y="1714500"/>
            <a:ext cx="4679950" cy="3235325"/>
          </a:xfrm>
        </p:spPr>
      </p:pic>
      <p:sp>
        <p:nvSpPr>
          <p:cNvPr id="211971" name="Text Box 4"/>
          <p:cNvSpPr txBox="1">
            <a:spLocks noChangeArrowheads="1"/>
          </p:cNvSpPr>
          <p:nvPr/>
        </p:nvSpPr>
        <p:spPr bwMode="auto">
          <a:xfrm>
            <a:off x="1268413" y="784225"/>
            <a:ext cx="45354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r=3.9		x</a:t>
            </a:r>
            <a:r>
              <a:rPr lang="it-IT" altLang="it-IT" baseline="-25000">
                <a:solidFill>
                  <a:srgbClr val="800000"/>
                </a:solidFill>
                <a:latin typeface="Times New Roman" panose="02020603050405020304" pitchFamily="18" charset="0"/>
              </a:rPr>
              <a:t>0</a:t>
            </a:r>
            <a:r>
              <a:rPr lang="it-IT" altLang="it-IT">
                <a:solidFill>
                  <a:srgbClr val="800000"/>
                </a:solidFill>
                <a:latin typeface="Times New Roman" panose="02020603050405020304" pitchFamily="18" charset="0"/>
              </a:rPr>
              <a:t>=0.05</a:t>
            </a:r>
          </a:p>
          <a:p>
            <a:pPr eaLnBrk="1" hangingPunct="1">
              <a:spcBef>
                <a:spcPts val="600"/>
              </a:spcBef>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p:txBody>
      </p:sp>
      <p:sp>
        <p:nvSpPr>
          <p:cNvPr id="211972" name="Text Box 5"/>
          <p:cNvSpPr txBox="1">
            <a:spLocks noChangeArrowheads="1"/>
          </p:cNvSpPr>
          <p:nvPr/>
        </p:nvSpPr>
        <p:spPr bwMode="auto">
          <a:xfrm>
            <a:off x="1125538" y="8191500"/>
            <a:ext cx="467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buFont typeface="Times New Roman" panose="02020603050405020304" pitchFamily="18" charset="0"/>
              <a:buNone/>
            </a:pPr>
            <a:r>
              <a:rPr lang="it-IT" altLang="it-IT" dirty="0" err="1">
                <a:latin typeface="Times New Roman" panose="02020603050405020304" pitchFamily="18" charset="0"/>
              </a:rPr>
              <a:t>aperiodic</a:t>
            </a:r>
            <a:r>
              <a:rPr lang="it-IT" altLang="it-IT" dirty="0">
                <a:latin typeface="Times New Roman" panose="02020603050405020304" pitchFamily="18" charset="0"/>
              </a:rPr>
              <a:t> regime </a:t>
            </a:r>
          </a:p>
        </p:txBody>
      </p:sp>
      <p:pic>
        <p:nvPicPr>
          <p:cNvPr id="211973" name="Picture 18" descr="trajectory_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4905375"/>
            <a:ext cx="467995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4" name="Rettangolo 8"/>
          <p:cNvSpPr>
            <a:spLocks noChangeArrowheads="1"/>
          </p:cNvSpPr>
          <p:nvPr/>
        </p:nvSpPr>
        <p:spPr bwMode="auto">
          <a:xfrm>
            <a:off x="455613" y="4700588"/>
            <a:ext cx="1765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it-IT" altLang="it-IT" sz="1800">
                <a:solidFill>
                  <a:srgbClr val="800000"/>
                </a:solidFill>
              </a:rPr>
              <a:t>Time Trajectory</a:t>
            </a:r>
          </a:p>
        </p:txBody>
      </p:sp>
      <p:sp>
        <p:nvSpPr>
          <p:cNvPr id="211975" name="Segnaposto numero diapositiva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1D0D1ED1-4B47-4D81-834C-CFB86B8B9264}" type="slidenum">
              <a:rPr lang="en-GB" altLang="it-IT" sz="1400" smtClean="0">
                <a:latin typeface="Times New Roman" panose="02020603050405020304" pitchFamily="18" charset="0"/>
              </a:rPr>
              <a:pPr>
                <a:spcBef>
                  <a:spcPts val="600"/>
                </a:spcBef>
                <a:buFont typeface="Times New Roman" panose="02020603050405020304" pitchFamily="18" charset="0"/>
                <a:buNone/>
              </a:pPr>
              <a:t>97</a:t>
            </a:fld>
            <a:endParaRPr lang="en-GB" altLang="it-IT" sz="1400">
              <a:latin typeface="Times New Roman" panose="02020603050405020304" pitchFamily="18" charset="0"/>
            </a:endParaRPr>
          </a:p>
        </p:txBody>
      </p:sp>
      <p:sp>
        <p:nvSpPr>
          <p:cNvPr id="211976" name="Rettangolo 8"/>
          <p:cNvSpPr>
            <a:spLocks noChangeArrowheads="1"/>
          </p:cNvSpPr>
          <p:nvPr/>
        </p:nvSpPr>
        <p:spPr bwMode="auto">
          <a:xfrm>
            <a:off x="5280025" y="184785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spcAft>
                <a:spcPts val="600"/>
              </a:spcAft>
              <a:buFont typeface="Times New Roman" panose="02020603050405020304" pitchFamily="18" charset="0"/>
              <a:buNone/>
            </a:pPr>
            <a:r>
              <a:rPr lang="it-IT" altLang="it-IT" sz="1800" b="1">
                <a:solidFill>
                  <a:srgbClr val="800000"/>
                </a:solidFill>
              </a:rPr>
              <a:t>← vertex r/4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0CE003F9-C3EF-456C-BB5F-DC632ABD1AB3}" type="slidenum">
              <a:rPr lang="en-GB" altLang="it-IT" sz="1400" smtClean="0">
                <a:latin typeface="Times New Roman" panose="02020603050405020304" pitchFamily="18" charset="0"/>
              </a:rPr>
              <a:pPr>
                <a:spcBef>
                  <a:spcPts val="600"/>
                </a:spcBef>
                <a:buFont typeface="Times New Roman" panose="02020603050405020304" pitchFamily="18" charset="0"/>
                <a:buNone/>
              </a:pPr>
              <a:t>98</a:t>
            </a:fld>
            <a:endParaRPr lang="en-GB" altLang="it-IT" sz="1400">
              <a:latin typeface="Times New Roman" panose="02020603050405020304" pitchFamily="18" charset="0"/>
            </a:endParaRPr>
          </a:p>
        </p:txBody>
      </p:sp>
      <p:sp>
        <p:nvSpPr>
          <p:cNvPr id="102403" name="Rectangle 2">
            <a:extLst>
              <a:ext uri="{FF2B5EF4-FFF2-40B4-BE49-F238E27FC236}">
                <a16:creationId xmlns:a16="http://schemas.microsoft.com/office/drawing/2014/main" id="{A9404A15-82ED-44BD-ABA8-44474F1C3D11}"/>
              </a:ext>
            </a:extLst>
          </p:cNvPr>
          <p:cNvSpPr>
            <a:spLocks noGrp="1" noChangeArrowheads="1"/>
          </p:cNvSpPr>
          <p:nvPr>
            <p:ph type="title" idx="4294967295"/>
          </p:nvPr>
        </p:nvSpPr>
        <p:spPr>
          <a:xfrm>
            <a:off x="476250" y="0"/>
            <a:ext cx="5829300" cy="1016000"/>
          </a:xfrm>
        </p:spPr>
        <p:txBody>
          <a:bodyPr/>
          <a:lstStyle/>
          <a:p>
            <a:pPr>
              <a:defRPr/>
            </a:pPr>
            <a:r>
              <a:rPr lang="it-IT" dirty="0">
                <a:latin typeface="Times New Roman" charset="0"/>
              </a:rPr>
              <a:t>LOGISTIC MAP</a:t>
            </a:r>
          </a:p>
        </p:txBody>
      </p:sp>
      <p:sp>
        <p:nvSpPr>
          <p:cNvPr id="214019" name="Text Box 3"/>
          <p:cNvSpPr txBox="1">
            <a:spLocks noChangeArrowheads="1"/>
          </p:cNvSpPr>
          <p:nvPr/>
        </p:nvSpPr>
        <p:spPr bwMode="auto">
          <a:xfrm>
            <a:off x="622300" y="1247775"/>
            <a:ext cx="4535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Times New Roman" panose="02020603050405020304" pitchFamily="18" charset="0"/>
              <a:buNone/>
            </a:pPr>
            <a:r>
              <a:rPr lang="it-IT" altLang="it-IT">
                <a:solidFill>
                  <a:srgbClr val="800000"/>
                </a:solidFill>
                <a:latin typeface="Times New Roman" panose="02020603050405020304" pitchFamily="18" charset="0"/>
              </a:rPr>
              <a:t>Cobweb</a:t>
            </a:r>
          </a:p>
          <a:p>
            <a:pPr eaLnBrk="1" hangingPunct="1">
              <a:spcAft>
                <a:spcPts val="600"/>
              </a:spcAft>
              <a:buFont typeface="Times New Roman" panose="02020603050405020304" pitchFamily="18" charset="0"/>
              <a:buNone/>
            </a:pPr>
            <a:r>
              <a:rPr lang="it-IT" altLang="it-IT">
                <a:latin typeface="Times New Roman" panose="02020603050405020304" pitchFamily="18" charset="0"/>
              </a:rPr>
              <a:t>x</a:t>
            </a:r>
            <a:r>
              <a:rPr lang="it-IT" altLang="it-IT" baseline="-25000">
                <a:latin typeface="Times New Roman" panose="02020603050405020304" pitchFamily="18" charset="0"/>
              </a:rPr>
              <a:t>0</a:t>
            </a:r>
            <a:r>
              <a:rPr lang="it-IT" altLang="it-IT">
                <a:latin typeface="Times New Roman" panose="02020603050405020304" pitchFamily="18" charset="0"/>
              </a:rPr>
              <a:t>=0.2</a:t>
            </a:r>
          </a:p>
          <a:p>
            <a:pPr eaLnBrk="1" hangingPunct="1">
              <a:spcAft>
                <a:spcPts val="600"/>
              </a:spcAft>
              <a:buFont typeface="Times New Roman" panose="02020603050405020304" pitchFamily="18" charset="0"/>
              <a:buNone/>
            </a:pPr>
            <a:r>
              <a:rPr lang="it-IT" altLang="it-IT">
                <a:latin typeface="Times New Roman" panose="02020603050405020304" pitchFamily="18" charset="0"/>
              </a:rPr>
              <a:t>r =1 </a:t>
            </a:r>
            <a:r>
              <a:rPr lang="it-IT" altLang="it-IT">
                <a:latin typeface="Times New Roman" panose="02020603050405020304" pitchFamily="18" charset="0"/>
                <a:sym typeface="Symbol" panose="05050102010706020507" pitchFamily="18" charset="2"/>
              </a:rPr>
              <a:t> 4</a:t>
            </a:r>
          </a:p>
        </p:txBody>
      </p:sp>
      <p:pic>
        <p:nvPicPr>
          <p:cNvPr id="214020" name="Picture 6" descr="378px-LogisticCobwebChao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09888"/>
            <a:ext cx="3600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Rectangle 3"/>
          <p:cNvSpPr>
            <a:spLocks noChangeArrowheads="1"/>
          </p:cNvSpPr>
          <p:nvPr/>
        </p:nvSpPr>
        <p:spPr bwMode="auto">
          <a:xfrm>
            <a:off x="0" y="7038975"/>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Times New Roman" panose="02020603050405020304" pitchFamily="18" charset="0"/>
              <a:buNone/>
            </a:pPr>
            <a:r>
              <a:rPr lang="en-GB" altLang="it-IT" sz="1600" b="1"/>
              <a:t>From Wikipedia, the free encyclopedia:</a:t>
            </a:r>
            <a:r>
              <a:rPr lang="en-GB" altLang="it-IT" sz="1200" b="1"/>
              <a:t> </a:t>
            </a:r>
            <a:r>
              <a:rPr lang="en-GB" altLang="it-IT" sz="2000">
                <a:hlinkClick r:id="rId4"/>
              </a:rPr>
              <a:t>http://en.wikipedia.org/wiki/File:LogisticCobwebChaos.gif</a:t>
            </a:r>
            <a:endParaRPr lang="en-GB" altLang="it-IT" sz="2000"/>
          </a:p>
        </p:txBody>
      </p:sp>
      <p:pic>
        <p:nvPicPr>
          <p:cNvPr id="214022" name="Picture 9" descr="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7900988"/>
            <a:ext cx="14414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F5FA620B-68F2-4E09-903E-6E4731293EE0}"/>
              </a:ext>
            </a:extLst>
          </p:cNvPr>
          <p:cNvSpPr>
            <a:spLocks noGrp="1" noChangeArrowheads="1"/>
          </p:cNvSpPr>
          <p:nvPr>
            <p:ph type="title"/>
          </p:nvPr>
        </p:nvSpPr>
        <p:spPr>
          <a:xfrm>
            <a:off x="188913" y="73025"/>
            <a:ext cx="6480175" cy="941388"/>
          </a:xfrm>
        </p:spPr>
        <p:txBody>
          <a:bodyPr/>
          <a:lstStyle/>
          <a:p>
            <a:pPr>
              <a:defRPr/>
            </a:pPr>
            <a:r>
              <a:rPr lang="it-IT" dirty="0">
                <a:latin typeface="Times New Roman" charset="0"/>
              </a:rPr>
              <a:t>LOGISTIC MAP: </a:t>
            </a:r>
            <a:br>
              <a:rPr lang="it-IT" dirty="0">
                <a:latin typeface="Times New Roman" charset="0"/>
              </a:rPr>
            </a:br>
            <a:r>
              <a:rPr lang="it-IT" dirty="0" err="1">
                <a:latin typeface="Times New Roman" charset="0"/>
              </a:rPr>
              <a:t>remarks</a:t>
            </a:r>
            <a:r>
              <a:rPr lang="it-IT" dirty="0">
                <a:latin typeface="Times New Roman" charset="0"/>
              </a:rPr>
              <a:t> on </a:t>
            </a:r>
            <a:r>
              <a:rPr lang="it-IT" dirty="0" err="1">
                <a:solidFill>
                  <a:schemeClr val="tx1"/>
                </a:solidFill>
                <a:latin typeface="Times New Roman" charset="0"/>
              </a:rPr>
              <a:t>Fixed</a:t>
            </a:r>
            <a:r>
              <a:rPr lang="it-IT" dirty="0">
                <a:solidFill>
                  <a:schemeClr val="tx1"/>
                </a:solidFill>
                <a:latin typeface="Times New Roman" charset="0"/>
              </a:rPr>
              <a:t> </a:t>
            </a:r>
            <a:r>
              <a:rPr lang="it-IT" dirty="0" err="1">
                <a:solidFill>
                  <a:schemeClr val="tx1"/>
                </a:solidFill>
                <a:latin typeface="Times New Roman" charset="0"/>
              </a:rPr>
              <a:t>points</a:t>
            </a:r>
            <a:endParaRPr lang="it-IT" dirty="0">
              <a:solidFill>
                <a:schemeClr val="tx1"/>
              </a:solidFill>
              <a:latin typeface="Times New Roman" charset="0"/>
            </a:endParaRPr>
          </a:p>
        </p:txBody>
      </p:sp>
      <p:sp>
        <p:nvSpPr>
          <p:cNvPr id="216066" name="Rettangolo 5"/>
          <p:cNvSpPr>
            <a:spLocks noChangeArrowheads="1"/>
          </p:cNvSpPr>
          <p:nvPr/>
        </p:nvSpPr>
        <p:spPr bwMode="auto">
          <a:xfrm>
            <a:off x="341313" y="1182688"/>
            <a:ext cx="63277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it-IT" altLang="it-IT" sz="2000"/>
              <a:t>for 0 &lt; r &lt; 1 one </a:t>
            </a:r>
            <a:r>
              <a:rPr lang="it-IT" altLang="it-IT" sz="2000">
                <a:solidFill>
                  <a:srgbClr val="0000CC"/>
                </a:solidFill>
              </a:rPr>
              <a:t>fixed point </a:t>
            </a:r>
            <a:r>
              <a:rPr lang="it-IT" altLang="it-IT" sz="2000">
                <a:solidFill>
                  <a:srgbClr val="800000"/>
                </a:solidFill>
                <a:latin typeface="Times New Roman" panose="02020603050405020304" pitchFamily="18" charset="0"/>
              </a:rPr>
              <a:t>x*=0 </a:t>
            </a:r>
            <a:r>
              <a:rPr lang="it-IT" altLang="it-IT" sz="2000"/>
              <a:t>exists, i.e., the origin, and is </a:t>
            </a:r>
            <a:r>
              <a:rPr lang="it-IT" altLang="it-IT" sz="2000">
                <a:solidFill>
                  <a:srgbClr val="008000"/>
                </a:solidFill>
              </a:rPr>
              <a:t>stable</a:t>
            </a:r>
          </a:p>
          <a:p>
            <a:pPr eaLnBrk="1" hangingPunct="1">
              <a:spcBef>
                <a:spcPts val="600"/>
              </a:spcBef>
              <a:spcAft>
                <a:spcPts val="600"/>
              </a:spcAft>
            </a:pPr>
            <a:r>
              <a:rPr lang="it-IT" altLang="it-IT" sz="2000"/>
              <a:t>for 1 &lt; r &lt; 3   two </a:t>
            </a:r>
            <a:r>
              <a:rPr lang="it-IT" altLang="it-IT" sz="2000">
                <a:solidFill>
                  <a:srgbClr val="0000CC"/>
                </a:solidFill>
              </a:rPr>
              <a:t>fixed points </a:t>
            </a:r>
            <a:r>
              <a:rPr lang="it-IT" altLang="it-IT" sz="2000"/>
              <a:t>exist:  </a:t>
            </a:r>
            <a:br>
              <a:rPr lang="it-IT" altLang="it-IT" sz="2000"/>
            </a:br>
            <a:r>
              <a:rPr lang="it-IT" altLang="it-IT" sz="2000"/>
              <a:t>one is </a:t>
            </a:r>
            <a:r>
              <a:rPr lang="it-IT" altLang="it-IT" sz="2000">
                <a:solidFill>
                  <a:srgbClr val="FF0000"/>
                </a:solidFill>
              </a:rPr>
              <a:t>unstable </a:t>
            </a:r>
            <a:r>
              <a:rPr lang="it-IT" altLang="it-IT" sz="2000"/>
              <a:t>(</a:t>
            </a:r>
            <a:r>
              <a:rPr lang="it-IT" altLang="it-IT">
                <a:solidFill>
                  <a:srgbClr val="800000"/>
                </a:solidFill>
                <a:latin typeface="Times New Roman" panose="02020603050405020304" pitchFamily="18" charset="0"/>
              </a:rPr>
              <a:t>x*=0</a:t>
            </a:r>
            <a:r>
              <a:rPr lang="it-IT" altLang="it-IT" sz="2000"/>
              <a:t>) and the other one </a:t>
            </a:r>
            <a:r>
              <a:rPr lang="it-IT" altLang="it-IT">
                <a:solidFill>
                  <a:srgbClr val="800000"/>
                </a:solidFill>
                <a:latin typeface="Times New Roman" panose="02020603050405020304" pitchFamily="18" charset="0"/>
              </a:rPr>
              <a:t>x*=(r-1)/r</a:t>
            </a:r>
            <a:r>
              <a:rPr lang="it-IT" altLang="it-IT" sz="2000"/>
              <a:t> is </a:t>
            </a:r>
            <a:r>
              <a:rPr lang="it-IT" altLang="it-IT" sz="2000">
                <a:solidFill>
                  <a:srgbClr val="008000"/>
                </a:solidFill>
              </a:rPr>
              <a:t>stable</a:t>
            </a:r>
            <a:endParaRPr lang="it-IT" altLang="it-IT" sz="2000"/>
          </a:p>
          <a:p>
            <a:pPr eaLnBrk="1" hangingPunct="1">
              <a:spcBef>
                <a:spcPts val="600"/>
              </a:spcBef>
              <a:spcAft>
                <a:spcPts val="600"/>
              </a:spcAft>
            </a:pPr>
            <a:r>
              <a:rPr lang="it-IT" altLang="it-IT" sz="2000"/>
              <a:t>for r  &gt; 3 the </a:t>
            </a:r>
            <a:r>
              <a:rPr lang="it-IT" altLang="it-IT" sz="2000">
                <a:solidFill>
                  <a:srgbClr val="0000CC"/>
                </a:solidFill>
              </a:rPr>
              <a:t>fixed point </a:t>
            </a:r>
            <a:r>
              <a:rPr lang="it-IT" altLang="it-IT" sz="2000"/>
              <a:t>becomes </a:t>
            </a:r>
            <a:r>
              <a:rPr lang="it-IT" altLang="it-IT" sz="2000">
                <a:solidFill>
                  <a:srgbClr val="FF0000"/>
                </a:solidFill>
              </a:rPr>
              <a:t>unstable</a:t>
            </a:r>
            <a:r>
              <a:rPr lang="it-IT" altLang="it-IT" sz="2000"/>
              <a:t>, but a new </a:t>
            </a:r>
            <a:r>
              <a:rPr lang="it-IT" altLang="it-IT" sz="2000">
                <a:solidFill>
                  <a:srgbClr val="008000"/>
                </a:solidFill>
              </a:rPr>
              <a:t>stable</a:t>
            </a:r>
            <a:r>
              <a:rPr lang="it-IT" altLang="it-IT" sz="2000"/>
              <a:t> </a:t>
            </a:r>
            <a:r>
              <a:rPr lang="it-IT" altLang="it-IT" sz="2000">
                <a:solidFill>
                  <a:srgbClr val="0000CC"/>
                </a:solidFill>
              </a:rPr>
              <a:t>periodic regime </a:t>
            </a:r>
            <a:r>
              <a:rPr lang="it-IT" altLang="it-IT" sz="2000"/>
              <a:t>arises with a </a:t>
            </a:r>
            <a:r>
              <a:rPr lang="it-IT" altLang="it-IT" sz="2000">
                <a:solidFill>
                  <a:srgbClr val="0000FF"/>
                </a:solidFill>
              </a:rPr>
              <a:t>period </a:t>
            </a:r>
            <a:r>
              <a:rPr lang="it-IT" altLang="it-IT" sz="2000"/>
              <a:t>2</a:t>
            </a:r>
            <a:r>
              <a:rPr lang="it-IT" altLang="it-IT" sz="2000" baseline="30000"/>
              <a:t>k</a:t>
            </a:r>
            <a:r>
              <a:rPr lang="it-IT" altLang="it-IT" sz="2000"/>
              <a:t> and k ε </a:t>
            </a:r>
            <a:r>
              <a:rPr lang="it-IT" altLang="it-IT" sz="2000">
                <a:latin typeface="Lucida Calligraphy" panose="03010101010101010101" pitchFamily="66" charset="0"/>
              </a:rPr>
              <a:t>N  (</a:t>
            </a:r>
            <a:r>
              <a:rPr lang="it-IT" altLang="it-IT" sz="2000">
                <a:solidFill>
                  <a:srgbClr val="0000FF"/>
                </a:solidFill>
              </a:rPr>
              <a:t>period doubling cascade</a:t>
            </a:r>
            <a:r>
              <a:rPr lang="it-IT" altLang="it-IT" sz="2000">
                <a:latin typeface="Lucida Calligraphy" panose="03010101010101010101" pitchFamily="66" charset="0"/>
              </a:rPr>
              <a:t>)</a:t>
            </a:r>
            <a:endParaRPr lang="it-IT" altLang="it-IT" sz="2000"/>
          </a:p>
          <a:p>
            <a:pPr eaLnBrk="1" hangingPunct="1">
              <a:spcBef>
                <a:spcPts val="600"/>
              </a:spcBef>
              <a:spcAft>
                <a:spcPts val="600"/>
              </a:spcAft>
            </a:pPr>
            <a:r>
              <a:rPr lang="it-IT" altLang="it-IT" sz="2000"/>
              <a:t>the </a:t>
            </a:r>
            <a:r>
              <a:rPr lang="it-IT" altLang="it-IT" sz="2000">
                <a:solidFill>
                  <a:srgbClr val="0000CC"/>
                </a:solidFill>
              </a:rPr>
              <a:t>periodic regime </a:t>
            </a:r>
            <a:r>
              <a:rPr lang="it-IT" altLang="it-IT" sz="2000"/>
              <a:t>holds up to a particular value  </a:t>
            </a:r>
            <a:r>
              <a:rPr lang="it-IT" altLang="it-IT" sz="2000" b="1"/>
              <a:t>r</a:t>
            </a:r>
            <a:r>
              <a:rPr lang="it-IT" altLang="it-IT" sz="2000" b="1" baseline="-25000"/>
              <a:t>c</a:t>
            </a:r>
            <a:r>
              <a:rPr lang="it-IT" altLang="it-IT" sz="2000"/>
              <a:t>, = 3.569945672.., beyond which the map seems to oscillate among an infinite number of points without any regular law: </a:t>
            </a:r>
            <a:r>
              <a:rPr lang="it-IT" altLang="it-IT" sz="2000">
                <a:latin typeface="Wingdings" panose="05000000000000000000" pitchFamily="2" charset="2"/>
                <a:sym typeface="Wingdings" panose="05000000000000000000" pitchFamily="2" charset="2"/>
              </a:rPr>
              <a:t></a:t>
            </a:r>
            <a:r>
              <a:rPr lang="it-IT" altLang="it-IT" sz="2000"/>
              <a:t> </a:t>
            </a:r>
            <a:br>
              <a:rPr lang="it-IT" altLang="it-IT" sz="2000"/>
            </a:br>
            <a:r>
              <a:rPr lang="it-IT" altLang="it-IT" sz="2000"/>
              <a:t>		</a:t>
            </a:r>
            <a:r>
              <a:rPr lang="it-IT" altLang="it-IT" sz="2000">
                <a:solidFill>
                  <a:srgbClr val="0000CC"/>
                </a:solidFill>
              </a:rPr>
              <a:t>deterministic chaos</a:t>
            </a:r>
            <a:endParaRPr lang="it-IT" altLang="it-IT" sz="2000"/>
          </a:p>
          <a:p>
            <a:pPr eaLnBrk="1" hangingPunct="1">
              <a:spcBef>
                <a:spcPts val="600"/>
              </a:spcBef>
              <a:spcAft>
                <a:spcPts val="600"/>
              </a:spcAft>
            </a:pPr>
            <a:r>
              <a:rPr lang="it-IT" altLang="it-IT" sz="2000">
                <a:solidFill>
                  <a:srgbClr val="000000"/>
                </a:solidFill>
              </a:rPr>
              <a:t>for certain values </a:t>
            </a:r>
            <a:r>
              <a:rPr lang="it-IT" altLang="it-IT" sz="2000" b="1"/>
              <a:t>r</a:t>
            </a:r>
            <a:r>
              <a:rPr lang="it-IT" altLang="it-IT" sz="2000" b="1" baseline="-25000"/>
              <a:t>c </a:t>
            </a:r>
            <a:r>
              <a:rPr lang="it-IT" altLang="it-IT" sz="2000">
                <a:solidFill>
                  <a:srgbClr val="000000"/>
                </a:solidFill>
              </a:rPr>
              <a:t>&lt; r  &lt; 4 there are still </a:t>
            </a:r>
            <a:r>
              <a:rPr lang="it-IT" altLang="it-IT" sz="2000">
                <a:solidFill>
                  <a:srgbClr val="0000CC"/>
                </a:solidFill>
              </a:rPr>
              <a:t>periodic windows</a:t>
            </a:r>
            <a:endParaRPr lang="it-IT" altLang="it-IT" sz="2000"/>
          </a:p>
        </p:txBody>
      </p:sp>
      <p:sp>
        <p:nvSpPr>
          <p:cNvPr id="21606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Times New Roman" panose="02020603050405020304" pitchFamily="18" charset="0"/>
              <a:buNone/>
            </a:pPr>
            <a:fld id="{ED52E1E8-06E9-4050-84DA-382CD4365666}" type="slidenum">
              <a:rPr lang="en-GB" altLang="it-IT" sz="1400" smtClean="0">
                <a:latin typeface="Times New Roman" panose="02020603050405020304" pitchFamily="18" charset="0"/>
              </a:rPr>
              <a:pPr>
                <a:spcBef>
                  <a:spcPts val="600"/>
                </a:spcBef>
                <a:buFont typeface="Times New Roman" panose="02020603050405020304" pitchFamily="18" charset="0"/>
                <a:buNone/>
              </a:pPr>
              <a:t>99</a:t>
            </a:fld>
            <a:endParaRPr lang="en-GB" altLang="it-IT" sz="1400">
              <a:latin typeface="Times New Roman" panose="02020603050405020304" pitchFamily="18" charset="0"/>
            </a:endParaRPr>
          </a:p>
        </p:txBody>
      </p:sp>
      <p:sp>
        <p:nvSpPr>
          <p:cNvPr id="216068" name="Rettangolo 1"/>
          <p:cNvSpPr>
            <a:spLocks noChangeArrowheads="1"/>
          </p:cNvSpPr>
          <p:nvPr/>
        </p:nvSpPr>
        <p:spPr bwMode="auto">
          <a:xfrm>
            <a:off x="549275" y="7092950"/>
            <a:ext cx="57594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Times New Roman" panose="02020603050405020304" pitchFamily="18" charset="0"/>
              <a:buNone/>
            </a:pPr>
            <a:r>
              <a:rPr lang="it-IT" altLang="it-IT" sz="2800">
                <a:latin typeface="Webdings" panose="05030102010509060703" pitchFamily="18" charset="2"/>
                <a:sym typeface="Webdings" panose="05030102010509060703" pitchFamily="18" charset="2"/>
              </a:rPr>
              <a:t></a:t>
            </a:r>
            <a:r>
              <a:rPr lang="it-IT" altLang="it-IT" sz="2000">
                <a:sym typeface="Webdings" panose="05030102010509060703" pitchFamily="18" charset="2"/>
              </a:rPr>
              <a:t> </a:t>
            </a:r>
          </a:p>
          <a:p>
            <a:pPr eaLnBrk="1" hangingPunct="1">
              <a:spcBef>
                <a:spcPct val="0"/>
              </a:spcBef>
              <a:buFont typeface="Times New Roman" panose="02020603050405020304" pitchFamily="18" charset="0"/>
              <a:buNone/>
            </a:pPr>
            <a:r>
              <a:rPr lang="it-IT" altLang="it-IT" sz="2000"/>
              <a:t>a</a:t>
            </a:r>
            <a:r>
              <a:rPr lang="it-IT" altLang="it-IT" sz="2000">
                <a:solidFill>
                  <a:srgbClr val="0000CC"/>
                </a:solidFill>
              </a:rPr>
              <a:t> </a:t>
            </a:r>
            <a:r>
              <a:rPr lang="it-IT" altLang="it-IT" sz="2000">
                <a:solidFill>
                  <a:srgbClr val="006600"/>
                </a:solidFill>
              </a:rPr>
              <a:t>stable </a:t>
            </a:r>
            <a:r>
              <a:rPr lang="it-IT" altLang="it-IT" sz="2000"/>
              <a:t>fixed point is referred to as </a:t>
            </a:r>
            <a:r>
              <a:rPr lang="it-IT" altLang="it-IT" sz="2000">
                <a:solidFill>
                  <a:srgbClr val="000099"/>
                </a:solidFill>
              </a:rPr>
              <a:t>attractor</a:t>
            </a:r>
          </a:p>
          <a:p>
            <a:pPr eaLnBrk="1" hangingPunct="1">
              <a:spcBef>
                <a:spcPct val="0"/>
              </a:spcBef>
              <a:buFont typeface="Times New Roman" panose="02020603050405020304" pitchFamily="18" charset="0"/>
              <a:buNone/>
            </a:pPr>
            <a:r>
              <a:rPr lang="it-IT" altLang="it-IT" sz="2000"/>
              <a:t>a</a:t>
            </a:r>
            <a:r>
              <a:rPr lang="it-IT" altLang="it-IT" sz="2000">
                <a:solidFill>
                  <a:srgbClr val="0000CC"/>
                </a:solidFill>
              </a:rPr>
              <a:t> </a:t>
            </a:r>
            <a:r>
              <a:rPr lang="it-IT" altLang="it-IT" sz="2000">
                <a:solidFill>
                  <a:srgbClr val="006600"/>
                </a:solidFill>
              </a:rPr>
              <a:t>stable </a:t>
            </a:r>
            <a:r>
              <a:rPr lang="it-IT" altLang="it-IT" sz="2000"/>
              <a:t>periodic regime is referred to as </a:t>
            </a:r>
            <a:r>
              <a:rPr lang="it-IT" altLang="it-IT" sz="2000">
                <a:solidFill>
                  <a:srgbClr val="000099"/>
                </a:solidFill>
              </a:rPr>
              <a:t>periodic attractor</a:t>
            </a:r>
          </a:p>
        </p:txBody>
      </p:sp>
    </p:spTree>
  </p:cSld>
  <p:clrMapOvr>
    <a:masterClrMapping/>
  </p:clrMapOvr>
</p:sld>
</file>

<file path=ppt/theme/theme1.xml><?xml version="1.0" encoding="utf-8"?>
<a:theme xmlns:a="http://schemas.openxmlformats.org/drawingml/2006/main" name="UniSA_portrait colorato">
  <a:themeElements>
    <a:clrScheme name="Personalizza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33"/>
      </a:folHlink>
    </a:clrScheme>
    <a:fontScheme name="landscape colorato UniSA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5875" cmpd="sng">
          <a:solidFill>
            <a:schemeClr val="bg2">
              <a:lumMod val="50000"/>
            </a:schemeClr>
          </a:solidFill>
        </a:ln>
        <a:scene3d>
          <a:camera prst="orthographicFront"/>
          <a:lightRig rig="threePt" dir="t"/>
        </a:scene3d>
        <a:sp3d>
          <a:bevelT w="114300" h="114300"/>
        </a:sp3d>
      </a:spPr>
      <a:bodyPr wrap="none" rtlCol="0" anchor="ctr">
        <a:spAutoFit/>
      </a:bodyPr>
      <a:lstStyle>
        <a:defPPr algn="l">
          <a:defRPr sz="2000" dirty="0" smtClean="0"/>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a:spcBef>
            <a:spcPts val="0"/>
          </a:spcBef>
          <a:spcAft>
            <a:spcPts val="0"/>
          </a:spcAft>
          <a:defRPr sz="2000" dirty="0" smtClean="0">
            <a:cs typeface="Times New Roman" pitchFamily="18" charset="0"/>
          </a:defRPr>
        </a:defPPr>
      </a:lstStyle>
    </a:txDef>
  </a:objectDefaults>
  <a:extraClrSchemeLst>
    <a:extraClrScheme>
      <a:clrScheme name="landscape colorato Uni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ndscape colorato Uni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ndscape colorato Uni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ndscape colorato Uni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ndscape colorato Uni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ndscape colorato Uni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ndscape colorato Uni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ndscape colorato Uni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ndscape colorato Uni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ndscape colorato Uni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ndscape colorato Uni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ndscape colorato Uni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UniSA_portrait colorato</Template>
  <TotalTime>15266</TotalTime>
  <Words>6995</Words>
  <Application>Microsoft Macintosh PowerPoint</Application>
  <PresentationFormat>Presentazione su schermo (4:3)</PresentationFormat>
  <Paragraphs>1284</Paragraphs>
  <Slides>109</Slides>
  <Notes>108</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5</vt:i4>
      </vt:variant>
      <vt:variant>
        <vt:lpstr>Titoli diapositive</vt:lpstr>
      </vt:variant>
      <vt:variant>
        <vt:i4>109</vt:i4>
      </vt:variant>
    </vt:vector>
  </HeadingPairs>
  <TitlesOfParts>
    <vt:vector size="129" baseType="lpstr">
      <vt:lpstr>ＭＳ Ｐゴシック</vt:lpstr>
      <vt:lpstr>Arial</vt:lpstr>
      <vt:lpstr>Calibri</vt:lpstr>
      <vt:lpstr>Comic Sans MS</vt:lpstr>
      <vt:lpstr>Courier New</vt:lpstr>
      <vt:lpstr>Lucida Calligraphy</vt:lpstr>
      <vt:lpstr>Mathematica1</vt:lpstr>
      <vt:lpstr>Mathematica3</vt:lpstr>
      <vt:lpstr>Symbol</vt:lpstr>
      <vt:lpstr>Tahoma</vt:lpstr>
      <vt:lpstr>Times New Roman</vt:lpstr>
      <vt:lpstr>Trebuchet MS</vt:lpstr>
      <vt:lpstr>Webdings</vt:lpstr>
      <vt:lpstr>Wingdings</vt:lpstr>
      <vt:lpstr>UniSA_portrait colorato</vt:lpstr>
      <vt:lpstr>Equation</vt:lpstr>
      <vt:lpstr>Equazione</vt:lpstr>
      <vt:lpstr>Rovnice</vt:lpstr>
      <vt:lpstr>ClipArt</vt:lpstr>
      <vt:lpstr>Documento</vt:lpstr>
      <vt:lpstr>Overview on Mathematical Modeling</vt:lpstr>
      <vt:lpstr>TYPES OF MODELS</vt:lpstr>
      <vt:lpstr>MATHEMATICAL MODELS Definitions</vt:lpstr>
      <vt:lpstr>MATHEMATICAL MODELS Definitions</vt:lpstr>
      <vt:lpstr>MATHEMATICAL MODELING Definition</vt:lpstr>
      <vt:lpstr>WHY MATH MODELING  FOR PROCESS SYSTEMS?</vt:lpstr>
      <vt:lpstr>SIMULATION</vt:lpstr>
      <vt:lpstr>VALIDATION</vt:lpstr>
      <vt:lpstr>THE MATHEMATICAL MODELING CYCLE</vt:lpstr>
      <vt:lpstr>MATHEMATICAL MODELS 1st CLASSIFICATION</vt:lpstr>
      <vt:lpstr>MATHEMATICAL MODELS 1st CLASSIFICATION</vt:lpstr>
      <vt:lpstr>GENERAL CONSERVATION LAW</vt:lpstr>
      <vt:lpstr>FIRST PRINCIPLES MODELS </vt:lpstr>
      <vt:lpstr>MATHEMATICAL MODELS 1st CLASSIFICATION</vt:lpstr>
      <vt:lpstr>FIRST PRINCIPLES MATHEMATICAL MODELS. Malthusian Growth Model</vt:lpstr>
      <vt:lpstr>Example No. 1 Malthusian Growth Model</vt:lpstr>
      <vt:lpstr>Example No. 2 Logistic Model </vt:lpstr>
      <vt:lpstr>Example No. 2 Logistic Model </vt:lpstr>
      <vt:lpstr>MATHEMATICAL MODELS 1st CLASSIFICATION</vt:lpstr>
      <vt:lpstr>TRANSPORT PHENOMENA</vt:lpstr>
      <vt:lpstr>TRANSPORT  AND KINETIC RATE EQUATIONS</vt:lpstr>
      <vt:lpstr>Example No. 3 The Tubular Reactor</vt:lpstr>
      <vt:lpstr>Example No. 3 The Tubular Reactor</vt:lpstr>
      <vt:lpstr>Example No. 3 The Tubular Reactor</vt:lpstr>
      <vt:lpstr>MATHEMATICAL MODELS 1st CLASSIFICATION</vt:lpstr>
      <vt:lpstr>Presentazione standard di PowerPoint</vt:lpstr>
      <vt:lpstr>Presentazione standard di PowerPoint</vt:lpstr>
      <vt:lpstr>Presentazione standard di PowerPoint</vt:lpstr>
      <vt:lpstr>MATHEMATICAL MODELS 2nd CLASSIFICATION</vt:lpstr>
      <vt:lpstr>STRUCTURED MODELS</vt:lpstr>
      <vt:lpstr>UNSTRUCTURED MODELS</vt:lpstr>
      <vt:lpstr>Example 4 FOPDT model</vt:lpstr>
      <vt:lpstr>STRUCTURED AND UNSTRUCTURED MODELS: a comparison</vt:lpstr>
      <vt:lpstr>“HYBRID” MODELS</vt:lpstr>
      <vt:lpstr>MATHEMATICAL MODELS 1st CLASSIFICATION</vt:lpstr>
      <vt:lpstr>Presentazione standard di PowerPoint</vt:lpstr>
      <vt:lpstr>Presentazione standard di PowerPoint</vt:lpstr>
      <vt:lpstr>MATHEMATICAL MODELS 3rd CLASSIFICATION</vt:lpstr>
      <vt:lpstr>MATHEMATICAL MODELS 3rd CLASSIFICATION</vt:lpstr>
      <vt:lpstr>MATHEMATICAL MODELS 1st CLASSIFICATION</vt:lpstr>
      <vt:lpstr>DYNAMIC MODELS: definitions </vt:lpstr>
      <vt:lpstr>DYNAMIC MODELS: definitions</vt:lpstr>
      <vt:lpstr>MATHEMATICAL MODELS 1st CLASSIFICATION</vt:lpstr>
      <vt:lpstr>DYNAMIC MODELS: input-output representation </vt:lpstr>
      <vt:lpstr>INPUT-OUTPUT REPRESENTATION  Variables</vt:lpstr>
      <vt:lpstr>MATHEMATICAL MODELS 1st CLASSIFICATION</vt:lpstr>
      <vt:lpstr>DYNAMIC MODELS: input-state-output representation </vt:lpstr>
      <vt:lpstr>Example 5 WATER OPEN TANK</vt:lpstr>
      <vt:lpstr>INPUT-STATE-OUTPUT MODEL </vt:lpstr>
      <vt:lpstr>STATE VARIABLES</vt:lpstr>
      <vt:lpstr>STATE VARIABLES</vt:lpstr>
      <vt:lpstr>STATE-SPACE MODELS </vt:lpstr>
      <vt:lpstr>LINEAR STATE-SPACE MODELS. Terminology</vt:lpstr>
      <vt:lpstr>MATHEMATICAL MODELS 1st CLASSIFICATION</vt:lpstr>
      <vt:lpstr>AUTONOMOUS SYSTEM  (definition based on  the input-state-output representation)</vt:lpstr>
      <vt:lpstr>AUTONOMOUS SYSTEM  (definition based on  the shape of the vector field)</vt:lpstr>
      <vt:lpstr>ORBITS OR TRAJECTORIES  OF A DYNAMIC SYSTEM</vt:lpstr>
      <vt:lpstr>PHASE PORTRAIT</vt:lpstr>
      <vt:lpstr>TRANSIENTS AND REGIMES</vt:lpstr>
      <vt:lpstr>CONSTANT REGIMES</vt:lpstr>
      <vt:lpstr>EQUILIBRIUM POINT</vt:lpstr>
      <vt:lpstr>REGIMES</vt:lpstr>
      <vt:lpstr>PERIODIC REGIME </vt:lpstr>
      <vt:lpstr>LIMIT CYCLE</vt:lpstr>
      <vt:lpstr>LIMIT CYCLE</vt:lpstr>
      <vt:lpstr>2nd ORDER, NON-LINEAR, AUTONOMOUS SYSTEM </vt:lpstr>
      <vt:lpstr> THE DIABATIC CSTR  Example No. 6</vt:lpstr>
      <vt:lpstr>AUTONOMOUS SYSTEM  (alternative formulation)</vt:lpstr>
      <vt:lpstr>SOLUTION OR BIFURCATION DIAGRAM </vt:lpstr>
      <vt:lpstr>MATHEMATICAL MODELS 4th CLASSIFICATION</vt:lpstr>
      <vt:lpstr>CONTINUOUS-TIME SYSTEMS </vt:lpstr>
      <vt:lpstr>DISCRETE-TIME SYSTEMS</vt:lpstr>
      <vt:lpstr>INPUT–STATE–OUTPUT DISCRETE-TIME SYSTEMS General representation of models</vt:lpstr>
      <vt:lpstr>MODEL ORDER </vt:lpstr>
      <vt:lpstr>FIXED POINT</vt:lpstr>
      <vt:lpstr>PERIODIC REGIMES</vt:lpstr>
      <vt:lpstr>ORBITS OR TRAJECTORIES</vt:lpstr>
      <vt:lpstr>LOGISTIC MODEL </vt:lpstr>
      <vt:lpstr>LOGISTIC MAP</vt:lpstr>
      <vt:lpstr>LOGISTIC MAP WITH 1 PARAMETER</vt:lpstr>
      <vt:lpstr>LOGISTIC MAP:  Analytical determination of fixed points</vt:lpstr>
      <vt:lpstr>LOGISTIC MAP: Graphical determination of fixed points Example</vt:lpstr>
      <vt:lpstr>COBWEB or  STAIRCASE CONSTRUCTION Example</vt:lpstr>
      <vt:lpstr>THE LOGISTIC MAP IN MATLAB</vt:lpstr>
      <vt:lpstr>LOGISTIC MAP</vt:lpstr>
      <vt:lpstr>LOGISTIC MAP</vt:lpstr>
      <vt:lpstr>LOGISTIC MAP</vt:lpstr>
      <vt:lpstr>LOGISTIC MAP</vt:lpstr>
      <vt:lpstr>LOGISTIC MAP</vt:lpstr>
      <vt:lpstr>LOGISTIC MAP</vt:lpstr>
      <vt:lpstr>LOGISTIC MAP</vt:lpstr>
      <vt:lpstr>LOGISTIC MAP: switch to deterministic chaos</vt:lpstr>
      <vt:lpstr>LOGISTIC MAP</vt:lpstr>
      <vt:lpstr>LOGISTIC MAP: Deterministic caos </vt:lpstr>
      <vt:lpstr>LOGISTIC MAP</vt:lpstr>
      <vt:lpstr>LOGISTIC MAP</vt:lpstr>
      <vt:lpstr>LOGISTIC MAP</vt:lpstr>
      <vt:lpstr>LOGISTIC MAP</vt:lpstr>
      <vt:lpstr>LOGISTIC MAP:  remarks on Fixed points</vt:lpstr>
      <vt:lpstr>LOGISTIC MAP. Solution diagram</vt:lpstr>
      <vt:lpstr>LOGISTIC MAP: regime patterns</vt:lpstr>
      <vt:lpstr>Presentazione standard di PowerPoint</vt:lpstr>
      <vt:lpstr>Black-Box Model Structures</vt:lpstr>
      <vt:lpstr>SYSTEM IDENTIFICATION</vt:lpstr>
      <vt:lpstr>Dynamical modeling Final Statement</vt:lpstr>
      <vt:lpstr>MATHEMATICAL MODELS 5th CLASSIFICATION</vt:lpstr>
      <vt:lpstr>Presentazione standard di PowerPoint</vt:lpstr>
      <vt:lpstr>TIME SERIES:  Definitions</vt:lpstr>
      <vt:lpstr>TIME SERIES: Examples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on Mathematical Modeling</dc:title>
  <dc:creator>M.Miccio</dc:creator>
  <cp:lastModifiedBy>Michele MICCIO (mmiccio@unisa.it)</cp:lastModifiedBy>
  <cp:revision>367</cp:revision>
  <cp:lastPrinted>2011-11-09T17:44:47Z</cp:lastPrinted>
  <dcterms:created xsi:type="dcterms:W3CDTF">2011-10-19T12:28:05Z</dcterms:created>
  <dcterms:modified xsi:type="dcterms:W3CDTF">2019-06-02T21:58:18Z</dcterms:modified>
</cp:coreProperties>
</file>